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6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39.xml" ContentType="application/vnd.openxmlformats-officedocument.presentationml.slideLayout+xml"/>
  <Override PartName="/ppt/notesSlides/notesSlide1.xml" ContentType="application/vnd.openxmlformats-officedocument.presentationml.notesSlide+xml"/>
  <Override PartName="/ppt/slideLayouts/slideLayout38.xml" ContentType="application/vnd.openxmlformats-officedocument.presentationml.slideLayout+xml"/>
  <Override PartName="/ppt/notesSlides/notesSlide2.xml" ContentType="application/vnd.openxmlformats-officedocument.presentationml.notesSl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61.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Layouts/slideLayout24.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5.xml" ContentType="application/vnd.openxmlformats-officedocument.presentationml.slideLayout+xml"/>
  <Override PartName="/ppt/diagrams/layout2.xml" ContentType="application/vnd.openxmlformats-officedocument.drawingml.diagramLayout+xml"/>
  <Override PartName="/ppt/diagrams/quickStyle4.xml" ContentType="application/vnd.openxmlformats-officedocument.drawingml.diagramStyle+xml"/>
  <Override PartName="/ppt/diagrams/layout4.xml" ContentType="application/vnd.openxmlformats-officedocument.drawingml.diagramLayout+xml"/>
  <Override PartName="/ppt/diagrams/layout1.xml" ContentType="application/vnd.openxmlformats-officedocument.drawingml.diagramLayout+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diagrams/colors1.xml" ContentType="application/vnd.openxmlformats-officedocument.drawingml.diagramColors+xml"/>
  <Override PartName="/ppt/diagrams/drawing1.xml" ContentType="application/vnd.ms-office.drawingml.diagramDrawing+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quickStyle1.xml" ContentType="application/vnd.openxmlformats-officedocument.drawingml.diagramStyl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61" r:id="rId3"/>
    <p:sldId id="258" r:id="rId4"/>
    <p:sldId id="262" r:id="rId5"/>
    <p:sldId id="273" r:id="rId6"/>
    <p:sldId id="268" r:id="rId7"/>
    <p:sldId id="259" r:id="rId8"/>
    <p:sldId id="264" r:id="rId9"/>
    <p:sldId id="272" r:id="rId10"/>
    <p:sldId id="266" r:id="rId11"/>
    <p:sldId id="270" r:id="rId12"/>
    <p:sldId id="260" r:id="rId13"/>
    <p:sldId id="271" r:id="rId14"/>
    <p:sldId id="269" r:id="rId15"/>
    <p:sldId id="265"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13"/>
    <p:restoredTop sz="94624"/>
  </p:normalViewPr>
  <p:slideViewPr>
    <p:cSldViewPr snapToGrid="0" snapToObjects="1">
      <p:cViewPr>
        <p:scale>
          <a:sx n="84" d="100"/>
          <a:sy n="84" d="100"/>
        </p:scale>
        <p:origin x="936"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6" Type="http://schemas.openxmlformats.org/officeDocument/2006/relationships/customXml" Target="../customXml/item3.xml"/><Relationship Id="rId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5" Type="http://schemas.openxmlformats.org/officeDocument/2006/relationships/customXml" Target="../customXml/item2.xml"/><Relationship Id="rId20" Type="http://schemas.openxmlformats.org/officeDocument/2006/relationships/presProps" Target="presProps.xml"/><Relationship Id="rId16" Type="http://schemas.openxmlformats.org/officeDocument/2006/relationships/slide" Target="slides/slide15.xml"/><Relationship Id="rId2" Type="http://schemas.openxmlformats.org/officeDocument/2006/relationships/slide" Target="slides/slide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customXml" Target="../customXml/item1.xml"/><Relationship Id="rId23" Type="http://schemas.openxmlformats.org/officeDocument/2006/relationships/tableStyles" Target="tableStyle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notesMaster" Target="notesMasters/notesMaster1.xml"/><Relationship Id="rId9" Type="http://schemas.openxmlformats.org/officeDocument/2006/relationships/slide" Target="slides/slide8.xml"/><Relationship Id="rId22"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s>
</file>

<file path=ppt/diagrams/_rels/data3.xml.rels><?xml version="1.0" encoding="UTF-8" standalone="yes"?>
<Relationships xmlns="http://schemas.openxmlformats.org/package/2006/relationships"><Relationship Id="rId3" Type="http://schemas.openxmlformats.org/officeDocument/2006/relationships/image" Target="../media/image32.jpg"/><Relationship Id="rId4" Type="http://schemas.openxmlformats.org/officeDocument/2006/relationships/image" Target="../media/image33.gif"/><Relationship Id="rId1" Type="http://schemas.openxmlformats.org/officeDocument/2006/relationships/image" Target="../media/image30.jpg"/><Relationship Id="rId2" Type="http://schemas.openxmlformats.org/officeDocument/2006/relationships/image" Target="../media/image31.jpg"/></Relationships>
</file>

<file path=ppt/diagrams/_rels/data5.xml.rels><?xml version="1.0" encoding="UTF-8" standalone="yes"?>
<Relationships xmlns="http://schemas.openxmlformats.org/package/2006/relationships"><Relationship Id="rId1" Type="http://schemas.openxmlformats.org/officeDocument/2006/relationships/image" Target="../media/image34.jpg"/><Relationship Id="rId2" Type="http://schemas.openxmlformats.org/officeDocument/2006/relationships/image" Target="../media/image35.jpg"/><Relationship Id="rId3" Type="http://schemas.openxmlformats.org/officeDocument/2006/relationships/image" Target="../media/image36.jpg"/></Relationships>
</file>

<file path=ppt/diagrams/_rels/drawing3.xml.rels><?xml version="1.0" encoding="UTF-8" standalone="yes"?>
<Relationships xmlns="http://schemas.openxmlformats.org/package/2006/relationships"><Relationship Id="rId3" Type="http://schemas.openxmlformats.org/officeDocument/2006/relationships/image" Target="../media/image33.gif"/><Relationship Id="rId4" Type="http://schemas.openxmlformats.org/officeDocument/2006/relationships/image" Target="../media/image31.jpg"/><Relationship Id="rId1" Type="http://schemas.openxmlformats.org/officeDocument/2006/relationships/image" Target="../media/image30.jpg"/><Relationship Id="rId2" Type="http://schemas.openxmlformats.org/officeDocument/2006/relationships/image" Target="../media/image32.jpg"/></Relationships>
</file>

<file path=ppt/diagrams/_rels/drawing5.xml.rels><?xml version="1.0" encoding="UTF-8" standalone="yes"?>
<Relationships xmlns="http://schemas.openxmlformats.org/package/2006/relationships"><Relationship Id="rId1" Type="http://schemas.openxmlformats.org/officeDocument/2006/relationships/image" Target="../media/image34.jpg"/><Relationship Id="rId2" Type="http://schemas.openxmlformats.org/officeDocument/2006/relationships/image" Target="../media/image35.jpg"/><Relationship Id="rId3" Type="http://schemas.openxmlformats.org/officeDocument/2006/relationships/image" Target="../media/image36.jp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131B71-20A7-D54C-828F-E273D6282EEE}" type="doc">
      <dgm:prSet loTypeId="urn:microsoft.com/office/officeart/2005/8/layout/pyramid3" loCatId="" qsTypeId="urn:microsoft.com/office/officeart/2005/8/quickstyle/simple4" qsCatId="simple" csTypeId="urn:microsoft.com/office/officeart/2005/8/colors/colorful3" csCatId="colorful" phldr="1"/>
      <dgm:spPr/>
      <dgm:t>
        <a:bodyPr/>
        <a:lstStyle/>
        <a:p>
          <a:endParaRPr lang="en-US"/>
        </a:p>
      </dgm:t>
    </dgm:pt>
    <dgm:pt modelId="{63BC004F-53A2-0C48-97E0-4658B13EA735}">
      <dgm:prSet phldrT="[Text]" custT="1"/>
      <dgm:spPr/>
      <dgm:t>
        <a:bodyPr/>
        <a:lstStyle/>
        <a:p>
          <a:r>
            <a:rPr lang="en-US" sz="1400" b="1" smtClean="0">
              <a:solidFill>
                <a:schemeClr val="bg1"/>
              </a:solidFill>
            </a:rPr>
            <a:t>Personal Mission / Vision</a:t>
          </a:r>
          <a:endParaRPr lang="en-US" sz="1400" b="1" dirty="0">
            <a:solidFill>
              <a:schemeClr val="bg1"/>
            </a:solidFill>
          </a:endParaRPr>
        </a:p>
      </dgm:t>
    </dgm:pt>
    <dgm:pt modelId="{A3999B94-A9D9-114A-BDB8-3C044F08DB3A}" type="parTrans" cxnId="{CDC2485D-44B0-3049-8025-C84D816FBFAD}">
      <dgm:prSet/>
      <dgm:spPr/>
      <dgm:t>
        <a:bodyPr/>
        <a:lstStyle/>
        <a:p>
          <a:endParaRPr lang="en-US" sz="2000" b="1">
            <a:solidFill>
              <a:schemeClr val="bg1"/>
            </a:solidFill>
          </a:endParaRPr>
        </a:p>
      </dgm:t>
    </dgm:pt>
    <dgm:pt modelId="{02E8E48F-2641-8340-957A-00CE1593D897}" type="sibTrans" cxnId="{CDC2485D-44B0-3049-8025-C84D816FBFAD}">
      <dgm:prSet/>
      <dgm:spPr/>
      <dgm:t>
        <a:bodyPr/>
        <a:lstStyle/>
        <a:p>
          <a:endParaRPr lang="en-US" sz="2000" b="1">
            <a:solidFill>
              <a:schemeClr val="bg1"/>
            </a:solidFill>
          </a:endParaRPr>
        </a:p>
      </dgm:t>
    </dgm:pt>
    <dgm:pt modelId="{46220DE7-A0B9-C94F-BF47-05E791918252}">
      <dgm:prSet phldrT="[Text]" custT="1"/>
      <dgm:spPr/>
      <dgm:t>
        <a:bodyPr/>
        <a:lstStyle/>
        <a:p>
          <a:r>
            <a:rPr lang="en-US" sz="1400" b="1" dirty="0" smtClean="0">
              <a:solidFill>
                <a:schemeClr val="bg1"/>
              </a:solidFill>
            </a:rPr>
            <a:t>Career Aspirations</a:t>
          </a:r>
          <a:endParaRPr lang="en-US" sz="1400" b="1" dirty="0">
            <a:solidFill>
              <a:schemeClr val="bg1"/>
            </a:solidFill>
          </a:endParaRPr>
        </a:p>
      </dgm:t>
    </dgm:pt>
    <dgm:pt modelId="{A45E8CC2-56F9-784E-84C9-67904B3E814F}" type="parTrans" cxnId="{0ED81AF5-DE43-CB4E-9800-24CB79F8E9DD}">
      <dgm:prSet/>
      <dgm:spPr/>
      <dgm:t>
        <a:bodyPr/>
        <a:lstStyle/>
        <a:p>
          <a:endParaRPr lang="en-US" sz="2000" b="1">
            <a:solidFill>
              <a:schemeClr val="bg1"/>
            </a:solidFill>
          </a:endParaRPr>
        </a:p>
      </dgm:t>
    </dgm:pt>
    <dgm:pt modelId="{0EC7A688-7941-E546-A727-D320804DFE22}" type="sibTrans" cxnId="{0ED81AF5-DE43-CB4E-9800-24CB79F8E9DD}">
      <dgm:prSet/>
      <dgm:spPr/>
      <dgm:t>
        <a:bodyPr/>
        <a:lstStyle/>
        <a:p>
          <a:endParaRPr lang="en-US" sz="2000" b="1">
            <a:solidFill>
              <a:schemeClr val="bg1"/>
            </a:solidFill>
          </a:endParaRPr>
        </a:p>
      </dgm:t>
    </dgm:pt>
    <dgm:pt modelId="{71D28AEC-2A0A-E54B-B4A1-A60A99EC8352}">
      <dgm:prSet phldrT="[Text]" custT="1"/>
      <dgm:spPr/>
      <dgm:t>
        <a:bodyPr/>
        <a:lstStyle/>
        <a:p>
          <a:r>
            <a:rPr lang="en-US" sz="1400" b="1" smtClean="0">
              <a:solidFill>
                <a:schemeClr val="bg1"/>
              </a:solidFill>
            </a:rPr>
            <a:t>Professional Goals</a:t>
          </a:r>
        </a:p>
        <a:p>
          <a:endParaRPr lang="en-US" sz="1400" b="1" smtClean="0">
            <a:solidFill>
              <a:schemeClr val="bg1"/>
            </a:solidFill>
          </a:endParaRPr>
        </a:p>
        <a:p>
          <a:endParaRPr lang="en-US" sz="1400" b="1" dirty="0">
            <a:solidFill>
              <a:schemeClr val="bg1"/>
            </a:solidFill>
          </a:endParaRPr>
        </a:p>
      </dgm:t>
    </dgm:pt>
    <dgm:pt modelId="{77BA7187-74FA-3C44-B183-CD5DF05EC028}" type="parTrans" cxnId="{B95995F4-0C47-8247-9C77-01F3FE76E327}">
      <dgm:prSet/>
      <dgm:spPr/>
      <dgm:t>
        <a:bodyPr/>
        <a:lstStyle/>
        <a:p>
          <a:endParaRPr lang="en-US" sz="2000" b="1">
            <a:solidFill>
              <a:schemeClr val="bg1"/>
            </a:solidFill>
          </a:endParaRPr>
        </a:p>
      </dgm:t>
    </dgm:pt>
    <dgm:pt modelId="{AF5047A2-930F-0D49-BBD0-E7069C06740B}" type="sibTrans" cxnId="{B95995F4-0C47-8247-9C77-01F3FE76E327}">
      <dgm:prSet/>
      <dgm:spPr/>
      <dgm:t>
        <a:bodyPr/>
        <a:lstStyle/>
        <a:p>
          <a:endParaRPr lang="en-US" sz="2000" b="1">
            <a:solidFill>
              <a:schemeClr val="bg1"/>
            </a:solidFill>
          </a:endParaRPr>
        </a:p>
      </dgm:t>
    </dgm:pt>
    <dgm:pt modelId="{24ED2DC4-E0D2-AD45-8E91-97E4BBBAD87D}" type="pres">
      <dgm:prSet presAssocID="{31131B71-20A7-D54C-828F-E273D6282EEE}" presName="Name0" presStyleCnt="0">
        <dgm:presLayoutVars>
          <dgm:dir/>
          <dgm:animLvl val="lvl"/>
          <dgm:resizeHandles val="exact"/>
        </dgm:presLayoutVars>
      </dgm:prSet>
      <dgm:spPr/>
      <dgm:t>
        <a:bodyPr/>
        <a:lstStyle/>
        <a:p>
          <a:endParaRPr lang="en-US"/>
        </a:p>
      </dgm:t>
    </dgm:pt>
    <dgm:pt modelId="{084DCFE4-3896-914C-AD9E-0DE54BDAEF0D}" type="pres">
      <dgm:prSet presAssocID="{63BC004F-53A2-0C48-97E0-4658B13EA735}" presName="Name8" presStyleCnt="0"/>
      <dgm:spPr/>
      <dgm:t>
        <a:bodyPr/>
        <a:lstStyle/>
        <a:p>
          <a:endParaRPr lang="en-US"/>
        </a:p>
      </dgm:t>
    </dgm:pt>
    <dgm:pt modelId="{F3A8830E-5B5C-B542-8C5D-64860E08C20C}" type="pres">
      <dgm:prSet presAssocID="{63BC004F-53A2-0C48-97E0-4658B13EA735}" presName="level" presStyleLbl="node1" presStyleIdx="0" presStyleCnt="3">
        <dgm:presLayoutVars>
          <dgm:chMax val="1"/>
          <dgm:bulletEnabled val="1"/>
        </dgm:presLayoutVars>
      </dgm:prSet>
      <dgm:spPr/>
      <dgm:t>
        <a:bodyPr/>
        <a:lstStyle/>
        <a:p>
          <a:endParaRPr lang="en-US"/>
        </a:p>
      </dgm:t>
    </dgm:pt>
    <dgm:pt modelId="{119F934B-07E0-804C-9450-C36E00E5E060}" type="pres">
      <dgm:prSet presAssocID="{63BC004F-53A2-0C48-97E0-4658B13EA735}" presName="levelTx" presStyleLbl="revTx" presStyleIdx="0" presStyleCnt="0">
        <dgm:presLayoutVars>
          <dgm:chMax val="1"/>
          <dgm:bulletEnabled val="1"/>
        </dgm:presLayoutVars>
      </dgm:prSet>
      <dgm:spPr/>
      <dgm:t>
        <a:bodyPr/>
        <a:lstStyle/>
        <a:p>
          <a:endParaRPr lang="en-US"/>
        </a:p>
      </dgm:t>
    </dgm:pt>
    <dgm:pt modelId="{62153DBE-320F-CB46-9A3A-DB5F3A519A08}" type="pres">
      <dgm:prSet presAssocID="{46220DE7-A0B9-C94F-BF47-05E791918252}" presName="Name8" presStyleCnt="0"/>
      <dgm:spPr/>
      <dgm:t>
        <a:bodyPr/>
        <a:lstStyle/>
        <a:p>
          <a:endParaRPr lang="en-US"/>
        </a:p>
      </dgm:t>
    </dgm:pt>
    <dgm:pt modelId="{B9DA893B-CE49-4A4F-8CB8-63E609D194B8}" type="pres">
      <dgm:prSet presAssocID="{46220DE7-A0B9-C94F-BF47-05E791918252}" presName="level" presStyleLbl="node1" presStyleIdx="1" presStyleCnt="3">
        <dgm:presLayoutVars>
          <dgm:chMax val="1"/>
          <dgm:bulletEnabled val="1"/>
        </dgm:presLayoutVars>
      </dgm:prSet>
      <dgm:spPr/>
      <dgm:t>
        <a:bodyPr/>
        <a:lstStyle/>
        <a:p>
          <a:endParaRPr lang="en-US"/>
        </a:p>
      </dgm:t>
    </dgm:pt>
    <dgm:pt modelId="{5BF846D7-A54D-AA4A-BA27-A5A419F82B53}" type="pres">
      <dgm:prSet presAssocID="{46220DE7-A0B9-C94F-BF47-05E791918252}" presName="levelTx" presStyleLbl="revTx" presStyleIdx="0" presStyleCnt="0">
        <dgm:presLayoutVars>
          <dgm:chMax val="1"/>
          <dgm:bulletEnabled val="1"/>
        </dgm:presLayoutVars>
      </dgm:prSet>
      <dgm:spPr/>
      <dgm:t>
        <a:bodyPr/>
        <a:lstStyle/>
        <a:p>
          <a:endParaRPr lang="en-US"/>
        </a:p>
      </dgm:t>
    </dgm:pt>
    <dgm:pt modelId="{60467E36-6AA3-834A-9DBC-17BD346DDE5E}" type="pres">
      <dgm:prSet presAssocID="{71D28AEC-2A0A-E54B-B4A1-A60A99EC8352}" presName="Name8" presStyleCnt="0"/>
      <dgm:spPr/>
      <dgm:t>
        <a:bodyPr/>
        <a:lstStyle/>
        <a:p>
          <a:endParaRPr lang="en-US"/>
        </a:p>
      </dgm:t>
    </dgm:pt>
    <dgm:pt modelId="{2A7B6605-4057-8341-A32C-B71F205C4393}" type="pres">
      <dgm:prSet presAssocID="{71D28AEC-2A0A-E54B-B4A1-A60A99EC8352}" presName="level" presStyleLbl="node1" presStyleIdx="2" presStyleCnt="3">
        <dgm:presLayoutVars>
          <dgm:chMax val="1"/>
          <dgm:bulletEnabled val="1"/>
        </dgm:presLayoutVars>
      </dgm:prSet>
      <dgm:spPr/>
      <dgm:t>
        <a:bodyPr/>
        <a:lstStyle/>
        <a:p>
          <a:endParaRPr lang="en-US"/>
        </a:p>
      </dgm:t>
    </dgm:pt>
    <dgm:pt modelId="{F1448672-1CE3-0742-BE4A-56C0BF472E55}" type="pres">
      <dgm:prSet presAssocID="{71D28AEC-2A0A-E54B-B4A1-A60A99EC8352}" presName="levelTx" presStyleLbl="revTx" presStyleIdx="0" presStyleCnt="0">
        <dgm:presLayoutVars>
          <dgm:chMax val="1"/>
          <dgm:bulletEnabled val="1"/>
        </dgm:presLayoutVars>
      </dgm:prSet>
      <dgm:spPr/>
      <dgm:t>
        <a:bodyPr/>
        <a:lstStyle/>
        <a:p>
          <a:endParaRPr lang="en-US"/>
        </a:p>
      </dgm:t>
    </dgm:pt>
  </dgm:ptLst>
  <dgm:cxnLst>
    <dgm:cxn modelId="{D9855049-5B47-7641-AA0E-AA37D7829A09}" type="presOf" srcId="{63BC004F-53A2-0C48-97E0-4658B13EA735}" destId="{119F934B-07E0-804C-9450-C36E00E5E060}" srcOrd="1" destOrd="0" presId="urn:microsoft.com/office/officeart/2005/8/layout/pyramid3"/>
    <dgm:cxn modelId="{232B1BF6-2521-2341-A566-1E503AA547D8}" type="presOf" srcId="{46220DE7-A0B9-C94F-BF47-05E791918252}" destId="{B9DA893B-CE49-4A4F-8CB8-63E609D194B8}" srcOrd="0" destOrd="0" presId="urn:microsoft.com/office/officeart/2005/8/layout/pyramid3"/>
    <dgm:cxn modelId="{B95995F4-0C47-8247-9C77-01F3FE76E327}" srcId="{31131B71-20A7-D54C-828F-E273D6282EEE}" destId="{71D28AEC-2A0A-E54B-B4A1-A60A99EC8352}" srcOrd="2" destOrd="0" parTransId="{77BA7187-74FA-3C44-B183-CD5DF05EC028}" sibTransId="{AF5047A2-930F-0D49-BBD0-E7069C06740B}"/>
    <dgm:cxn modelId="{C316282F-4AA9-C840-9BB6-716844F2B626}" type="presOf" srcId="{71D28AEC-2A0A-E54B-B4A1-A60A99EC8352}" destId="{F1448672-1CE3-0742-BE4A-56C0BF472E55}" srcOrd="1" destOrd="0" presId="urn:microsoft.com/office/officeart/2005/8/layout/pyramid3"/>
    <dgm:cxn modelId="{CDC2485D-44B0-3049-8025-C84D816FBFAD}" srcId="{31131B71-20A7-D54C-828F-E273D6282EEE}" destId="{63BC004F-53A2-0C48-97E0-4658B13EA735}" srcOrd="0" destOrd="0" parTransId="{A3999B94-A9D9-114A-BDB8-3C044F08DB3A}" sibTransId="{02E8E48F-2641-8340-957A-00CE1593D897}"/>
    <dgm:cxn modelId="{D09C5E14-4C92-244D-95BF-079E6272DAA1}" type="presOf" srcId="{63BC004F-53A2-0C48-97E0-4658B13EA735}" destId="{F3A8830E-5B5C-B542-8C5D-64860E08C20C}" srcOrd="0" destOrd="0" presId="urn:microsoft.com/office/officeart/2005/8/layout/pyramid3"/>
    <dgm:cxn modelId="{24418155-0139-EF41-8517-EFB50AC3E9B2}" type="presOf" srcId="{46220DE7-A0B9-C94F-BF47-05E791918252}" destId="{5BF846D7-A54D-AA4A-BA27-A5A419F82B53}" srcOrd="1" destOrd="0" presId="urn:microsoft.com/office/officeart/2005/8/layout/pyramid3"/>
    <dgm:cxn modelId="{428FD18B-291D-A54F-B79E-460827393F18}" type="presOf" srcId="{31131B71-20A7-D54C-828F-E273D6282EEE}" destId="{24ED2DC4-E0D2-AD45-8E91-97E4BBBAD87D}" srcOrd="0" destOrd="0" presId="urn:microsoft.com/office/officeart/2005/8/layout/pyramid3"/>
    <dgm:cxn modelId="{F9BC168B-AA4F-A647-B039-C252B405C51D}" type="presOf" srcId="{71D28AEC-2A0A-E54B-B4A1-A60A99EC8352}" destId="{2A7B6605-4057-8341-A32C-B71F205C4393}" srcOrd="0" destOrd="0" presId="urn:microsoft.com/office/officeart/2005/8/layout/pyramid3"/>
    <dgm:cxn modelId="{0ED81AF5-DE43-CB4E-9800-24CB79F8E9DD}" srcId="{31131B71-20A7-D54C-828F-E273D6282EEE}" destId="{46220DE7-A0B9-C94F-BF47-05E791918252}" srcOrd="1" destOrd="0" parTransId="{A45E8CC2-56F9-784E-84C9-67904B3E814F}" sibTransId="{0EC7A688-7941-E546-A727-D320804DFE22}"/>
    <dgm:cxn modelId="{5FE7E718-14F1-DF42-8DF4-50765059A8FF}" type="presParOf" srcId="{24ED2DC4-E0D2-AD45-8E91-97E4BBBAD87D}" destId="{084DCFE4-3896-914C-AD9E-0DE54BDAEF0D}" srcOrd="0" destOrd="0" presId="urn:microsoft.com/office/officeart/2005/8/layout/pyramid3"/>
    <dgm:cxn modelId="{3C766588-CBCE-4D40-9625-D27155547481}" type="presParOf" srcId="{084DCFE4-3896-914C-AD9E-0DE54BDAEF0D}" destId="{F3A8830E-5B5C-B542-8C5D-64860E08C20C}" srcOrd="0" destOrd="0" presId="urn:microsoft.com/office/officeart/2005/8/layout/pyramid3"/>
    <dgm:cxn modelId="{4D59CA1B-B369-DC43-9D90-7EF55995922D}" type="presParOf" srcId="{084DCFE4-3896-914C-AD9E-0DE54BDAEF0D}" destId="{119F934B-07E0-804C-9450-C36E00E5E060}" srcOrd="1" destOrd="0" presId="urn:microsoft.com/office/officeart/2005/8/layout/pyramid3"/>
    <dgm:cxn modelId="{8E5BBDF3-DF03-854B-9A83-410B17885B93}" type="presParOf" srcId="{24ED2DC4-E0D2-AD45-8E91-97E4BBBAD87D}" destId="{62153DBE-320F-CB46-9A3A-DB5F3A519A08}" srcOrd="1" destOrd="0" presId="urn:microsoft.com/office/officeart/2005/8/layout/pyramid3"/>
    <dgm:cxn modelId="{233584A3-0B83-164C-B98F-5071DED520BA}" type="presParOf" srcId="{62153DBE-320F-CB46-9A3A-DB5F3A519A08}" destId="{B9DA893B-CE49-4A4F-8CB8-63E609D194B8}" srcOrd="0" destOrd="0" presId="urn:microsoft.com/office/officeart/2005/8/layout/pyramid3"/>
    <dgm:cxn modelId="{681FBD4A-F85C-054C-AC2C-20DBFA2831A1}" type="presParOf" srcId="{62153DBE-320F-CB46-9A3A-DB5F3A519A08}" destId="{5BF846D7-A54D-AA4A-BA27-A5A419F82B53}" srcOrd="1" destOrd="0" presId="urn:microsoft.com/office/officeart/2005/8/layout/pyramid3"/>
    <dgm:cxn modelId="{12E8CAB0-9E6B-784B-B142-BFC02420474B}" type="presParOf" srcId="{24ED2DC4-E0D2-AD45-8E91-97E4BBBAD87D}" destId="{60467E36-6AA3-834A-9DBC-17BD346DDE5E}" srcOrd="2" destOrd="0" presId="urn:microsoft.com/office/officeart/2005/8/layout/pyramid3"/>
    <dgm:cxn modelId="{F6FD7EA1-25F0-2D48-8E49-BC1CC1F20197}" type="presParOf" srcId="{60467E36-6AA3-834A-9DBC-17BD346DDE5E}" destId="{2A7B6605-4057-8341-A32C-B71F205C4393}" srcOrd="0" destOrd="0" presId="urn:microsoft.com/office/officeart/2005/8/layout/pyramid3"/>
    <dgm:cxn modelId="{DC051E4B-29E2-1241-B8D2-ABF679E5EF35}" type="presParOf" srcId="{60467E36-6AA3-834A-9DBC-17BD346DDE5E}" destId="{F1448672-1CE3-0742-BE4A-56C0BF472E55}"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131B71-20A7-D54C-828F-E273D6282EEE}" type="doc">
      <dgm:prSet loTypeId="urn:microsoft.com/office/officeart/2005/8/layout/pyramid1" loCatId="" qsTypeId="urn:microsoft.com/office/officeart/2005/8/quickstyle/simple4" qsCatId="simple" csTypeId="urn:microsoft.com/office/officeart/2005/8/colors/colorful3" csCatId="colorful" phldr="1"/>
      <dgm:spPr/>
      <dgm:t>
        <a:bodyPr/>
        <a:lstStyle/>
        <a:p>
          <a:endParaRPr lang="en-US"/>
        </a:p>
      </dgm:t>
    </dgm:pt>
    <dgm:pt modelId="{63BC004F-53A2-0C48-97E0-4658B13EA735}">
      <dgm:prSet phldrT="[Text]" custT="1"/>
      <dgm:spPr/>
      <dgm:t>
        <a:bodyPr/>
        <a:lstStyle/>
        <a:p>
          <a:endParaRPr lang="en-US" sz="1400" b="1" dirty="0" smtClean="0">
            <a:solidFill>
              <a:schemeClr val="bg1"/>
            </a:solidFill>
          </a:endParaRPr>
        </a:p>
        <a:p>
          <a:endParaRPr lang="en-US" sz="1400" b="1" dirty="0" smtClean="0">
            <a:solidFill>
              <a:schemeClr val="bg1"/>
            </a:solidFill>
          </a:endParaRPr>
        </a:p>
        <a:p>
          <a:endParaRPr lang="en-US" sz="1400" b="1" dirty="0" smtClean="0">
            <a:solidFill>
              <a:schemeClr val="bg1"/>
            </a:solidFill>
          </a:endParaRPr>
        </a:p>
        <a:p>
          <a:r>
            <a:rPr lang="en-US" sz="1400" b="1" dirty="0" smtClean="0">
              <a:solidFill>
                <a:schemeClr val="bg1"/>
              </a:solidFill>
            </a:rPr>
            <a:t>Professional</a:t>
          </a:r>
        </a:p>
        <a:p>
          <a:r>
            <a:rPr lang="en-US" sz="1400" b="1" dirty="0" smtClean="0">
              <a:solidFill>
                <a:schemeClr val="bg1"/>
              </a:solidFill>
            </a:rPr>
            <a:t>Goal </a:t>
          </a:r>
        </a:p>
      </dgm:t>
    </dgm:pt>
    <dgm:pt modelId="{A3999B94-A9D9-114A-BDB8-3C044F08DB3A}" type="parTrans" cxnId="{CDC2485D-44B0-3049-8025-C84D816FBFAD}">
      <dgm:prSet/>
      <dgm:spPr/>
      <dgm:t>
        <a:bodyPr/>
        <a:lstStyle/>
        <a:p>
          <a:endParaRPr lang="en-US" sz="2000" b="1">
            <a:solidFill>
              <a:schemeClr val="bg1"/>
            </a:solidFill>
          </a:endParaRPr>
        </a:p>
      </dgm:t>
    </dgm:pt>
    <dgm:pt modelId="{02E8E48F-2641-8340-957A-00CE1593D897}" type="sibTrans" cxnId="{CDC2485D-44B0-3049-8025-C84D816FBFAD}">
      <dgm:prSet/>
      <dgm:spPr/>
      <dgm:t>
        <a:bodyPr/>
        <a:lstStyle/>
        <a:p>
          <a:endParaRPr lang="en-US" sz="2000" b="1">
            <a:solidFill>
              <a:schemeClr val="bg1"/>
            </a:solidFill>
          </a:endParaRPr>
        </a:p>
      </dgm:t>
    </dgm:pt>
    <dgm:pt modelId="{46220DE7-A0B9-C94F-BF47-05E791918252}">
      <dgm:prSet phldrT="[Text]" custT="1"/>
      <dgm:spPr/>
      <dgm:t>
        <a:bodyPr/>
        <a:lstStyle/>
        <a:p>
          <a:r>
            <a:rPr lang="en-US" sz="1400" b="1" smtClean="0">
              <a:solidFill>
                <a:schemeClr val="bg1"/>
              </a:solidFill>
            </a:rPr>
            <a:t>Department/ Team </a:t>
          </a:r>
        </a:p>
        <a:p>
          <a:r>
            <a:rPr lang="en-US" sz="1400" b="1" smtClean="0">
              <a:solidFill>
                <a:schemeClr val="bg1"/>
              </a:solidFill>
            </a:rPr>
            <a:t>Goals</a:t>
          </a:r>
          <a:endParaRPr lang="en-US" sz="1400" b="1" dirty="0">
            <a:solidFill>
              <a:schemeClr val="bg1"/>
            </a:solidFill>
          </a:endParaRPr>
        </a:p>
      </dgm:t>
    </dgm:pt>
    <dgm:pt modelId="{A45E8CC2-56F9-784E-84C9-67904B3E814F}" type="parTrans" cxnId="{0ED81AF5-DE43-CB4E-9800-24CB79F8E9DD}">
      <dgm:prSet/>
      <dgm:spPr/>
      <dgm:t>
        <a:bodyPr/>
        <a:lstStyle/>
        <a:p>
          <a:endParaRPr lang="en-US" sz="2000" b="1">
            <a:solidFill>
              <a:schemeClr val="bg1"/>
            </a:solidFill>
          </a:endParaRPr>
        </a:p>
      </dgm:t>
    </dgm:pt>
    <dgm:pt modelId="{0EC7A688-7941-E546-A727-D320804DFE22}" type="sibTrans" cxnId="{0ED81AF5-DE43-CB4E-9800-24CB79F8E9DD}">
      <dgm:prSet/>
      <dgm:spPr/>
      <dgm:t>
        <a:bodyPr/>
        <a:lstStyle/>
        <a:p>
          <a:endParaRPr lang="en-US" sz="2000" b="1">
            <a:solidFill>
              <a:schemeClr val="bg1"/>
            </a:solidFill>
          </a:endParaRPr>
        </a:p>
      </dgm:t>
    </dgm:pt>
    <dgm:pt modelId="{71D28AEC-2A0A-E54B-B4A1-A60A99EC8352}">
      <dgm:prSet phldrT="[Text]" custT="1"/>
      <dgm:spPr/>
      <dgm:t>
        <a:bodyPr/>
        <a:lstStyle/>
        <a:p>
          <a:r>
            <a:rPr lang="en-US" sz="1400" b="1" smtClean="0">
              <a:solidFill>
                <a:schemeClr val="bg1"/>
              </a:solidFill>
            </a:rPr>
            <a:t>Organizational Goals</a:t>
          </a:r>
          <a:endParaRPr lang="en-US" sz="1400" b="1" dirty="0">
            <a:solidFill>
              <a:schemeClr val="bg1"/>
            </a:solidFill>
          </a:endParaRPr>
        </a:p>
      </dgm:t>
    </dgm:pt>
    <dgm:pt modelId="{77BA7187-74FA-3C44-B183-CD5DF05EC028}" type="parTrans" cxnId="{B95995F4-0C47-8247-9C77-01F3FE76E327}">
      <dgm:prSet/>
      <dgm:spPr/>
      <dgm:t>
        <a:bodyPr/>
        <a:lstStyle/>
        <a:p>
          <a:endParaRPr lang="en-US" sz="2000" b="1">
            <a:solidFill>
              <a:schemeClr val="bg1"/>
            </a:solidFill>
          </a:endParaRPr>
        </a:p>
      </dgm:t>
    </dgm:pt>
    <dgm:pt modelId="{AF5047A2-930F-0D49-BBD0-E7069C06740B}" type="sibTrans" cxnId="{B95995F4-0C47-8247-9C77-01F3FE76E327}">
      <dgm:prSet/>
      <dgm:spPr/>
      <dgm:t>
        <a:bodyPr/>
        <a:lstStyle/>
        <a:p>
          <a:endParaRPr lang="en-US" sz="2000" b="1">
            <a:solidFill>
              <a:schemeClr val="bg1"/>
            </a:solidFill>
          </a:endParaRPr>
        </a:p>
      </dgm:t>
    </dgm:pt>
    <dgm:pt modelId="{6F1C624E-7C20-B345-A664-635E9FA649F9}" type="pres">
      <dgm:prSet presAssocID="{31131B71-20A7-D54C-828F-E273D6282EEE}" presName="Name0" presStyleCnt="0">
        <dgm:presLayoutVars>
          <dgm:dir/>
          <dgm:animLvl val="lvl"/>
          <dgm:resizeHandles val="exact"/>
        </dgm:presLayoutVars>
      </dgm:prSet>
      <dgm:spPr/>
      <dgm:t>
        <a:bodyPr/>
        <a:lstStyle/>
        <a:p>
          <a:endParaRPr lang="en-US"/>
        </a:p>
      </dgm:t>
    </dgm:pt>
    <dgm:pt modelId="{DA485DA4-B830-7447-920C-91A175E077C0}" type="pres">
      <dgm:prSet presAssocID="{63BC004F-53A2-0C48-97E0-4658B13EA735}" presName="Name8" presStyleCnt="0"/>
      <dgm:spPr/>
      <dgm:t>
        <a:bodyPr/>
        <a:lstStyle/>
        <a:p>
          <a:endParaRPr lang="en-US"/>
        </a:p>
      </dgm:t>
    </dgm:pt>
    <dgm:pt modelId="{57F80595-31B3-2B47-BAC9-A23D428C778C}" type="pres">
      <dgm:prSet presAssocID="{63BC004F-53A2-0C48-97E0-4658B13EA735}" presName="level" presStyleLbl="node1" presStyleIdx="0" presStyleCnt="3">
        <dgm:presLayoutVars>
          <dgm:chMax val="1"/>
          <dgm:bulletEnabled val="1"/>
        </dgm:presLayoutVars>
      </dgm:prSet>
      <dgm:spPr/>
      <dgm:t>
        <a:bodyPr/>
        <a:lstStyle/>
        <a:p>
          <a:endParaRPr lang="en-US"/>
        </a:p>
      </dgm:t>
    </dgm:pt>
    <dgm:pt modelId="{91799C8C-28D6-6A43-98E7-EBF628113295}" type="pres">
      <dgm:prSet presAssocID="{63BC004F-53A2-0C48-97E0-4658B13EA735}" presName="levelTx" presStyleLbl="revTx" presStyleIdx="0" presStyleCnt="0">
        <dgm:presLayoutVars>
          <dgm:chMax val="1"/>
          <dgm:bulletEnabled val="1"/>
        </dgm:presLayoutVars>
      </dgm:prSet>
      <dgm:spPr/>
      <dgm:t>
        <a:bodyPr/>
        <a:lstStyle/>
        <a:p>
          <a:endParaRPr lang="en-US"/>
        </a:p>
      </dgm:t>
    </dgm:pt>
    <dgm:pt modelId="{6BAD1BE7-C4C9-FE43-98E1-B000A0A07916}" type="pres">
      <dgm:prSet presAssocID="{46220DE7-A0B9-C94F-BF47-05E791918252}" presName="Name8" presStyleCnt="0"/>
      <dgm:spPr/>
      <dgm:t>
        <a:bodyPr/>
        <a:lstStyle/>
        <a:p>
          <a:endParaRPr lang="en-US"/>
        </a:p>
      </dgm:t>
    </dgm:pt>
    <dgm:pt modelId="{3085E7E5-E131-504F-A520-0330A6832E89}" type="pres">
      <dgm:prSet presAssocID="{46220DE7-A0B9-C94F-BF47-05E791918252}" presName="level" presStyleLbl="node1" presStyleIdx="1" presStyleCnt="3">
        <dgm:presLayoutVars>
          <dgm:chMax val="1"/>
          <dgm:bulletEnabled val="1"/>
        </dgm:presLayoutVars>
      </dgm:prSet>
      <dgm:spPr/>
      <dgm:t>
        <a:bodyPr/>
        <a:lstStyle/>
        <a:p>
          <a:endParaRPr lang="en-US"/>
        </a:p>
      </dgm:t>
    </dgm:pt>
    <dgm:pt modelId="{3EF33FE5-B9F4-A046-9435-0D9CC1A1FECC}" type="pres">
      <dgm:prSet presAssocID="{46220DE7-A0B9-C94F-BF47-05E791918252}" presName="levelTx" presStyleLbl="revTx" presStyleIdx="0" presStyleCnt="0">
        <dgm:presLayoutVars>
          <dgm:chMax val="1"/>
          <dgm:bulletEnabled val="1"/>
        </dgm:presLayoutVars>
      </dgm:prSet>
      <dgm:spPr/>
      <dgm:t>
        <a:bodyPr/>
        <a:lstStyle/>
        <a:p>
          <a:endParaRPr lang="en-US"/>
        </a:p>
      </dgm:t>
    </dgm:pt>
    <dgm:pt modelId="{FF4476B0-69E9-6D42-9E87-400595FA67A8}" type="pres">
      <dgm:prSet presAssocID="{71D28AEC-2A0A-E54B-B4A1-A60A99EC8352}" presName="Name8" presStyleCnt="0"/>
      <dgm:spPr/>
      <dgm:t>
        <a:bodyPr/>
        <a:lstStyle/>
        <a:p>
          <a:endParaRPr lang="en-US"/>
        </a:p>
      </dgm:t>
    </dgm:pt>
    <dgm:pt modelId="{C69CAA56-0A41-5745-88D2-36B3B155CD0A}" type="pres">
      <dgm:prSet presAssocID="{71D28AEC-2A0A-E54B-B4A1-A60A99EC8352}" presName="level" presStyleLbl="node1" presStyleIdx="2" presStyleCnt="3" custLinFactNeighborX="461">
        <dgm:presLayoutVars>
          <dgm:chMax val="1"/>
          <dgm:bulletEnabled val="1"/>
        </dgm:presLayoutVars>
      </dgm:prSet>
      <dgm:spPr/>
      <dgm:t>
        <a:bodyPr/>
        <a:lstStyle/>
        <a:p>
          <a:endParaRPr lang="en-US"/>
        </a:p>
      </dgm:t>
    </dgm:pt>
    <dgm:pt modelId="{76FA4089-7A16-AC45-AF2A-17AF24E97F07}" type="pres">
      <dgm:prSet presAssocID="{71D28AEC-2A0A-E54B-B4A1-A60A99EC8352}" presName="levelTx" presStyleLbl="revTx" presStyleIdx="0" presStyleCnt="0">
        <dgm:presLayoutVars>
          <dgm:chMax val="1"/>
          <dgm:bulletEnabled val="1"/>
        </dgm:presLayoutVars>
      </dgm:prSet>
      <dgm:spPr/>
      <dgm:t>
        <a:bodyPr/>
        <a:lstStyle/>
        <a:p>
          <a:endParaRPr lang="en-US"/>
        </a:p>
      </dgm:t>
    </dgm:pt>
  </dgm:ptLst>
  <dgm:cxnLst>
    <dgm:cxn modelId="{FFE0A0C0-83B5-9E4B-85CF-4B4560C4B16C}" type="presOf" srcId="{63BC004F-53A2-0C48-97E0-4658B13EA735}" destId="{91799C8C-28D6-6A43-98E7-EBF628113295}" srcOrd="1" destOrd="0" presId="urn:microsoft.com/office/officeart/2005/8/layout/pyramid1"/>
    <dgm:cxn modelId="{E62A9F75-466F-FE4D-B7A5-C5370F558C25}" type="presOf" srcId="{46220DE7-A0B9-C94F-BF47-05E791918252}" destId="{3085E7E5-E131-504F-A520-0330A6832E89}" srcOrd="0" destOrd="0" presId="urn:microsoft.com/office/officeart/2005/8/layout/pyramid1"/>
    <dgm:cxn modelId="{8622D282-734A-FA42-A8BC-47D4C9E50463}" type="presOf" srcId="{71D28AEC-2A0A-E54B-B4A1-A60A99EC8352}" destId="{76FA4089-7A16-AC45-AF2A-17AF24E97F07}" srcOrd="1" destOrd="0" presId="urn:microsoft.com/office/officeart/2005/8/layout/pyramid1"/>
    <dgm:cxn modelId="{B95995F4-0C47-8247-9C77-01F3FE76E327}" srcId="{31131B71-20A7-D54C-828F-E273D6282EEE}" destId="{71D28AEC-2A0A-E54B-B4A1-A60A99EC8352}" srcOrd="2" destOrd="0" parTransId="{77BA7187-74FA-3C44-B183-CD5DF05EC028}" sibTransId="{AF5047A2-930F-0D49-BBD0-E7069C06740B}"/>
    <dgm:cxn modelId="{5D92881C-AE8F-CF47-BEB7-822674941CD7}" type="presOf" srcId="{63BC004F-53A2-0C48-97E0-4658B13EA735}" destId="{57F80595-31B3-2B47-BAC9-A23D428C778C}" srcOrd="0" destOrd="0" presId="urn:microsoft.com/office/officeart/2005/8/layout/pyramid1"/>
    <dgm:cxn modelId="{373A6054-4612-B245-A9C4-65492584EBD9}" type="presOf" srcId="{46220DE7-A0B9-C94F-BF47-05E791918252}" destId="{3EF33FE5-B9F4-A046-9435-0D9CC1A1FECC}" srcOrd="1" destOrd="0" presId="urn:microsoft.com/office/officeart/2005/8/layout/pyramid1"/>
    <dgm:cxn modelId="{CDC2485D-44B0-3049-8025-C84D816FBFAD}" srcId="{31131B71-20A7-D54C-828F-E273D6282EEE}" destId="{63BC004F-53A2-0C48-97E0-4658B13EA735}" srcOrd="0" destOrd="0" parTransId="{A3999B94-A9D9-114A-BDB8-3C044F08DB3A}" sibTransId="{02E8E48F-2641-8340-957A-00CE1593D897}"/>
    <dgm:cxn modelId="{29F40FE9-E777-0448-AAA1-2B40516957D7}" type="presOf" srcId="{71D28AEC-2A0A-E54B-B4A1-A60A99EC8352}" destId="{C69CAA56-0A41-5745-88D2-36B3B155CD0A}" srcOrd="0" destOrd="0" presId="urn:microsoft.com/office/officeart/2005/8/layout/pyramid1"/>
    <dgm:cxn modelId="{A3BC6109-0A4D-404E-86FB-384D1380A768}" type="presOf" srcId="{31131B71-20A7-D54C-828F-E273D6282EEE}" destId="{6F1C624E-7C20-B345-A664-635E9FA649F9}" srcOrd="0" destOrd="0" presId="urn:microsoft.com/office/officeart/2005/8/layout/pyramid1"/>
    <dgm:cxn modelId="{0ED81AF5-DE43-CB4E-9800-24CB79F8E9DD}" srcId="{31131B71-20A7-D54C-828F-E273D6282EEE}" destId="{46220DE7-A0B9-C94F-BF47-05E791918252}" srcOrd="1" destOrd="0" parTransId="{A45E8CC2-56F9-784E-84C9-67904B3E814F}" sibTransId="{0EC7A688-7941-E546-A727-D320804DFE22}"/>
    <dgm:cxn modelId="{7763A703-40E6-CE4F-9189-152B7F295A69}" type="presParOf" srcId="{6F1C624E-7C20-B345-A664-635E9FA649F9}" destId="{DA485DA4-B830-7447-920C-91A175E077C0}" srcOrd="0" destOrd="0" presId="urn:microsoft.com/office/officeart/2005/8/layout/pyramid1"/>
    <dgm:cxn modelId="{14B1C8DA-5475-3546-A79F-BB2485E9A5B5}" type="presParOf" srcId="{DA485DA4-B830-7447-920C-91A175E077C0}" destId="{57F80595-31B3-2B47-BAC9-A23D428C778C}" srcOrd="0" destOrd="0" presId="urn:microsoft.com/office/officeart/2005/8/layout/pyramid1"/>
    <dgm:cxn modelId="{E24FDCF3-4E0E-7345-85FD-3E402491BF62}" type="presParOf" srcId="{DA485DA4-B830-7447-920C-91A175E077C0}" destId="{91799C8C-28D6-6A43-98E7-EBF628113295}" srcOrd="1" destOrd="0" presId="urn:microsoft.com/office/officeart/2005/8/layout/pyramid1"/>
    <dgm:cxn modelId="{B6DE486E-ABBC-FF44-9696-7D987BFEDFD6}" type="presParOf" srcId="{6F1C624E-7C20-B345-A664-635E9FA649F9}" destId="{6BAD1BE7-C4C9-FE43-98E1-B000A0A07916}" srcOrd="1" destOrd="0" presId="urn:microsoft.com/office/officeart/2005/8/layout/pyramid1"/>
    <dgm:cxn modelId="{AA17B262-F86A-BC47-8A1D-FE2451E16648}" type="presParOf" srcId="{6BAD1BE7-C4C9-FE43-98E1-B000A0A07916}" destId="{3085E7E5-E131-504F-A520-0330A6832E89}" srcOrd="0" destOrd="0" presId="urn:microsoft.com/office/officeart/2005/8/layout/pyramid1"/>
    <dgm:cxn modelId="{C2C50EE3-EC34-164F-8A02-D9B49C43E14D}" type="presParOf" srcId="{6BAD1BE7-C4C9-FE43-98E1-B000A0A07916}" destId="{3EF33FE5-B9F4-A046-9435-0D9CC1A1FECC}" srcOrd="1" destOrd="0" presId="urn:microsoft.com/office/officeart/2005/8/layout/pyramid1"/>
    <dgm:cxn modelId="{3483D5BA-FA89-5B49-9AD6-F66D82CBF7CD}" type="presParOf" srcId="{6F1C624E-7C20-B345-A664-635E9FA649F9}" destId="{FF4476B0-69E9-6D42-9E87-400595FA67A8}" srcOrd="2" destOrd="0" presId="urn:microsoft.com/office/officeart/2005/8/layout/pyramid1"/>
    <dgm:cxn modelId="{FCDB1FF2-B866-0F45-B464-2BC6665C86BC}" type="presParOf" srcId="{FF4476B0-69E9-6D42-9E87-400595FA67A8}" destId="{C69CAA56-0A41-5745-88D2-36B3B155CD0A}" srcOrd="0" destOrd="0" presId="urn:microsoft.com/office/officeart/2005/8/layout/pyramid1"/>
    <dgm:cxn modelId="{2CF4CA0A-9ADF-8240-A84C-35E32588CDE2}" type="presParOf" srcId="{FF4476B0-69E9-6D42-9E87-400595FA67A8}" destId="{76FA4089-7A16-AC45-AF2A-17AF24E97F0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FF81E7-E509-8F4E-919B-91FEBB3E422B}" type="doc">
      <dgm:prSet loTypeId="urn:microsoft.com/office/officeart/2008/layout/CircularPictureCallout" loCatId="" qsTypeId="urn:microsoft.com/office/officeart/2005/8/quickstyle/simple4" qsCatId="simple" csTypeId="urn:microsoft.com/office/officeart/2005/8/colors/accent1_2" csCatId="accent1" phldr="1"/>
      <dgm:spPr/>
      <dgm:t>
        <a:bodyPr/>
        <a:lstStyle/>
        <a:p>
          <a:endParaRPr lang="en-US"/>
        </a:p>
      </dgm:t>
    </dgm:pt>
    <dgm:pt modelId="{408B502B-908D-2A45-9730-785577296D95}">
      <dgm:prSet/>
      <dgm:spPr/>
      <dgm:t>
        <a:bodyPr/>
        <a:lstStyle/>
        <a:p>
          <a:r>
            <a:rPr lang="en-US" dirty="0" smtClean="0"/>
            <a:t>North Star</a:t>
          </a:r>
          <a:endParaRPr lang="en-US" dirty="0"/>
        </a:p>
      </dgm:t>
    </dgm:pt>
    <dgm:pt modelId="{1F151709-F5C1-524C-86A0-BF4FF5C12A15}" type="parTrans" cxnId="{25DC4F6D-D880-DD41-B807-69E16B36488D}">
      <dgm:prSet/>
      <dgm:spPr/>
      <dgm:t>
        <a:bodyPr/>
        <a:lstStyle/>
        <a:p>
          <a:endParaRPr lang="en-US"/>
        </a:p>
      </dgm:t>
    </dgm:pt>
    <dgm:pt modelId="{F1BB201C-D7A1-A74D-BFCA-F27EC011B768}" type="sibTrans" cxnId="{25DC4F6D-D880-DD41-B807-69E16B36488D}">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t>
        <a:bodyPr/>
        <a:lstStyle/>
        <a:p>
          <a:endParaRPr lang="en-US"/>
        </a:p>
      </dgm:t>
    </dgm:pt>
    <dgm:pt modelId="{2D30B3AC-C8F5-BE4A-BA96-59BBC69D3BFF}">
      <dgm:prSet phldrT="[Text]" custT="1"/>
      <dgm:spPr/>
      <dgm:t>
        <a:bodyPr/>
        <a:lstStyle/>
        <a:p>
          <a:r>
            <a:rPr lang="en-US" sz="1200" dirty="0" smtClean="0"/>
            <a:t>Education</a:t>
          </a:r>
          <a:endParaRPr lang="en-US" sz="1200" dirty="0"/>
        </a:p>
      </dgm:t>
    </dgm:pt>
    <dgm:pt modelId="{C83563F9-75DD-2946-A05C-B72BE51FD7CA}" type="parTrans" cxnId="{2E1A39FF-97F6-3D41-B2EC-4B0C6048FBEF}">
      <dgm:prSet/>
      <dgm:spPr/>
      <dgm:t>
        <a:bodyPr/>
        <a:lstStyle/>
        <a:p>
          <a:endParaRPr lang="en-US"/>
        </a:p>
      </dgm:t>
    </dgm:pt>
    <dgm:pt modelId="{609FDEBF-384B-4B4A-B9BF-4BFABACE5C95}" type="sibTrans" cxnId="{2E1A39FF-97F6-3D41-B2EC-4B0C6048FBEF}">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16000" r="-16000"/>
          </a:stretch>
        </a:blipFill>
      </dgm:spPr>
      <dgm:t>
        <a:bodyPr/>
        <a:lstStyle/>
        <a:p>
          <a:endParaRPr lang="en-US"/>
        </a:p>
      </dgm:t>
    </dgm:pt>
    <dgm:pt modelId="{0BD656CC-566F-2E46-9403-40B625169632}">
      <dgm:prSet phldrT="[Text]" custT="1"/>
      <dgm:spPr/>
      <dgm:t>
        <a:bodyPr/>
        <a:lstStyle/>
        <a:p>
          <a:r>
            <a:rPr lang="en-US" sz="100" dirty="0" smtClean="0"/>
            <a:t>Experience</a:t>
          </a:r>
          <a:endParaRPr lang="en-US" sz="100" dirty="0"/>
        </a:p>
      </dgm:t>
    </dgm:pt>
    <dgm:pt modelId="{0092A867-65F8-6249-80A1-69C209773D99}" type="sibTrans" cxnId="{228BAC45-754A-294F-80EE-AF984F543F46}">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dgm:spPr>
      <dgm:t>
        <a:bodyPr/>
        <a:lstStyle/>
        <a:p>
          <a:endParaRPr lang="en-US"/>
        </a:p>
      </dgm:t>
    </dgm:pt>
    <dgm:pt modelId="{C1955E9D-4C20-164F-AFF5-27C8409F52AD}" type="parTrans" cxnId="{228BAC45-754A-294F-80EE-AF984F543F46}">
      <dgm:prSet/>
      <dgm:spPr/>
      <dgm:t>
        <a:bodyPr/>
        <a:lstStyle/>
        <a:p>
          <a:endParaRPr lang="en-US"/>
        </a:p>
      </dgm:t>
    </dgm:pt>
    <dgm:pt modelId="{4DF8C345-4831-6344-9C34-D241F1E9B323}">
      <dgm:prSet phldrT="[Text]" custT="1"/>
      <dgm:spPr/>
      <dgm:t>
        <a:bodyPr/>
        <a:lstStyle/>
        <a:p>
          <a:r>
            <a:rPr lang="en-US" sz="100" dirty="0" smtClean="0"/>
            <a:t>Exposure</a:t>
          </a:r>
          <a:endParaRPr lang="en-US" sz="100" dirty="0"/>
        </a:p>
      </dgm:t>
    </dgm:pt>
    <dgm:pt modelId="{4F8C2115-2B1D-2A43-A1E5-FC1D8557632E}" type="sibTrans" cxnId="{603B0F14-DE36-B14C-ACC2-B44D106025A8}">
      <dgm:prSet/>
      <dgm:spPr>
        <a:blipFill>
          <a:blip xmlns:r="http://schemas.openxmlformats.org/officeDocument/2006/relationships" r:embed="rId4">
            <a:extLst>
              <a:ext uri="{28A0092B-C50C-407E-A947-70E740481C1C}">
                <a14:useLocalDpi xmlns:a14="http://schemas.microsoft.com/office/drawing/2010/main" val="0"/>
              </a:ext>
            </a:extLst>
          </a:blip>
          <a:srcRect/>
          <a:stretch>
            <a:fillRect l="-48000" r="-48000"/>
          </a:stretch>
        </a:blipFill>
      </dgm:spPr>
      <dgm:t>
        <a:bodyPr/>
        <a:lstStyle/>
        <a:p>
          <a:endParaRPr lang="en-US"/>
        </a:p>
      </dgm:t>
    </dgm:pt>
    <dgm:pt modelId="{20045FD8-B5EA-2649-9629-D7AC8EF59D77}" type="parTrans" cxnId="{603B0F14-DE36-B14C-ACC2-B44D106025A8}">
      <dgm:prSet/>
      <dgm:spPr/>
      <dgm:t>
        <a:bodyPr/>
        <a:lstStyle/>
        <a:p>
          <a:endParaRPr lang="en-US"/>
        </a:p>
      </dgm:t>
    </dgm:pt>
    <dgm:pt modelId="{689A66B6-EA7B-BE47-8BB3-71DD50E4C827}" type="pres">
      <dgm:prSet presAssocID="{B0FF81E7-E509-8F4E-919B-91FEBB3E422B}" presName="Name0" presStyleCnt="0">
        <dgm:presLayoutVars>
          <dgm:chMax val="7"/>
          <dgm:chPref val="7"/>
          <dgm:dir/>
        </dgm:presLayoutVars>
      </dgm:prSet>
      <dgm:spPr/>
    </dgm:pt>
    <dgm:pt modelId="{D4B4E143-C56B-C444-908D-223AEB168924}" type="pres">
      <dgm:prSet presAssocID="{B0FF81E7-E509-8F4E-919B-91FEBB3E422B}" presName="Name1" presStyleCnt="0"/>
      <dgm:spPr/>
    </dgm:pt>
    <dgm:pt modelId="{50B11835-9492-A54B-AE52-1824F0F0F231}" type="pres">
      <dgm:prSet presAssocID="{F1BB201C-D7A1-A74D-BFCA-F27EC011B768}" presName="picture_1" presStyleCnt="0"/>
      <dgm:spPr/>
    </dgm:pt>
    <dgm:pt modelId="{22E1A5DB-35D1-2543-AC52-F407F9230B6E}" type="pres">
      <dgm:prSet presAssocID="{F1BB201C-D7A1-A74D-BFCA-F27EC011B768}" presName="pictureRepeatNode" presStyleLbl="alignImgPlace1" presStyleIdx="0" presStyleCnt="4"/>
      <dgm:spPr/>
    </dgm:pt>
    <dgm:pt modelId="{D7F5A262-8499-8C4F-AC26-9E81A9869980}" type="pres">
      <dgm:prSet presAssocID="{408B502B-908D-2A45-9730-785577296D95}" presName="text_1" presStyleLbl="node1" presStyleIdx="0" presStyleCnt="0">
        <dgm:presLayoutVars>
          <dgm:bulletEnabled val="1"/>
        </dgm:presLayoutVars>
      </dgm:prSet>
      <dgm:spPr/>
      <dgm:t>
        <a:bodyPr/>
        <a:lstStyle/>
        <a:p>
          <a:endParaRPr lang="en-US"/>
        </a:p>
      </dgm:t>
    </dgm:pt>
    <dgm:pt modelId="{6280C9B8-6830-1144-9058-8886DEB012DA}" type="pres">
      <dgm:prSet presAssocID="{0092A867-65F8-6249-80A1-69C209773D99}" presName="picture_2" presStyleCnt="0"/>
      <dgm:spPr/>
    </dgm:pt>
    <dgm:pt modelId="{DEE8A6A7-5A68-524B-B7D3-11FB421EB22A}" type="pres">
      <dgm:prSet presAssocID="{0092A867-65F8-6249-80A1-69C209773D99}" presName="pictureRepeatNode" presStyleLbl="alignImgPlace1" presStyleIdx="1" presStyleCnt="4"/>
      <dgm:spPr/>
    </dgm:pt>
    <dgm:pt modelId="{90414EE9-6D95-3B46-B5C3-E2A09AD63A67}" type="pres">
      <dgm:prSet presAssocID="{0BD656CC-566F-2E46-9403-40B625169632}" presName="line_2" presStyleLbl="parChTrans1D1" presStyleIdx="0" presStyleCnt="3"/>
      <dgm:spPr/>
    </dgm:pt>
    <dgm:pt modelId="{228E0EC0-988A-1E46-BBEE-D88AD7B717D1}" type="pres">
      <dgm:prSet presAssocID="{0BD656CC-566F-2E46-9403-40B625169632}" presName="textparent_2" presStyleLbl="node1" presStyleIdx="0" presStyleCnt="0"/>
      <dgm:spPr/>
    </dgm:pt>
    <dgm:pt modelId="{D1BAE727-BBE6-EA47-9E77-CE223FDA8B65}" type="pres">
      <dgm:prSet presAssocID="{0BD656CC-566F-2E46-9403-40B625169632}" presName="text_2" presStyleLbl="revTx" presStyleIdx="0" presStyleCnt="3" custLinFactNeighborX="-96860" custLinFactNeighborY="57569">
        <dgm:presLayoutVars>
          <dgm:bulletEnabled val="1"/>
        </dgm:presLayoutVars>
      </dgm:prSet>
      <dgm:spPr/>
      <dgm:t>
        <a:bodyPr/>
        <a:lstStyle/>
        <a:p>
          <a:endParaRPr lang="en-US"/>
        </a:p>
      </dgm:t>
    </dgm:pt>
    <dgm:pt modelId="{3C629710-046C-1C47-B7B3-D418EFFB3015}" type="pres">
      <dgm:prSet presAssocID="{4F8C2115-2B1D-2A43-A1E5-FC1D8557632E}" presName="picture_3" presStyleCnt="0"/>
      <dgm:spPr/>
    </dgm:pt>
    <dgm:pt modelId="{FDE0FAED-348E-8E4C-9E97-5E796772386F}" type="pres">
      <dgm:prSet presAssocID="{4F8C2115-2B1D-2A43-A1E5-FC1D8557632E}" presName="pictureRepeatNode" presStyleLbl="alignImgPlace1" presStyleIdx="2" presStyleCnt="4" custScaleX="129259" custScaleY="96718"/>
      <dgm:spPr/>
    </dgm:pt>
    <dgm:pt modelId="{2369B0D3-CA01-E44A-A0B3-2821FDE024EC}" type="pres">
      <dgm:prSet presAssocID="{4DF8C345-4831-6344-9C34-D241F1E9B323}" presName="line_3" presStyleLbl="parChTrans1D1" presStyleIdx="1" presStyleCnt="3"/>
      <dgm:spPr/>
    </dgm:pt>
    <dgm:pt modelId="{4DD7DE36-D922-3041-B3EE-A286308D4C59}" type="pres">
      <dgm:prSet presAssocID="{4DF8C345-4831-6344-9C34-D241F1E9B323}" presName="textparent_3" presStyleLbl="node1" presStyleIdx="0" presStyleCnt="0"/>
      <dgm:spPr/>
    </dgm:pt>
    <dgm:pt modelId="{05D9A26C-CEDD-444D-82D2-49852198C92C}" type="pres">
      <dgm:prSet presAssocID="{4DF8C345-4831-6344-9C34-D241F1E9B323}" presName="text_3" presStyleLbl="revTx" presStyleIdx="1" presStyleCnt="3" custLinFactNeighborX="-42473" custLinFactNeighborY="21295">
        <dgm:presLayoutVars>
          <dgm:bulletEnabled val="1"/>
        </dgm:presLayoutVars>
      </dgm:prSet>
      <dgm:spPr/>
      <dgm:t>
        <a:bodyPr/>
        <a:lstStyle/>
        <a:p>
          <a:endParaRPr lang="en-US"/>
        </a:p>
      </dgm:t>
    </dgm:pt>
    <dgm:pt modelId="{6ABB8D66-E5D6-394C-95D2-DC037804FF33}" type="pres">
      <dgm:prSet presAssocID="{609FDEBF-384B-4B4A-B9BF-4BFABACE5C95}" presName="picture_4" presStyleCnt="0"/>
      <dgm:spPr/>
    </dgm:pt>
    <dgm:pt modelId="{36ECF345-C2AA-B04E-A929-3ADE0C7B7BBD}" type="pres">
      <dgm:prSet presAssocID="{609FDEBF-384B-4B4A-B9BF-4BFABACE5C95}" presName="pictureRepeatNode" presStyleLbl="alignImgPlace1" presStyleIdx="3" presStyleCnt="4"/>
      <dgm:spPr/>
    </dgm:pt>
    <dgm:pt modelId="{5BD5DC6A-C6F1-864A-A656-8A493C9C46C6}" type="pres">
      <dgm:prSet presAssocID="{2D30B3AC-C8F5-BE4A-BA96-59BBC69D3BFF}" presName="line_4" presStyleLbl="parChTrans1D1" presStyleIdx="2" presStyleCnt="3"/>
      <dgm:spPr/>
    </dgm:pt>
    <dgm:pt modelId="{81FF54EE-5850-E24A-86A3-E91373D412C4}" type="pres">
      <dgm:prSet presAssocID="{2D30B3AC-C8F5-BE4A-BA96-59BBC69D3BFF}" presName="textparent_4" presStyleLbl="node1" presStyleIdx="0" presStyleCnt="0"/>
      <dgm:spPr/>
    </dgm:pt>
    <dgm:pt modelId="{369CCF0A-BB79-7B4E-AC83-2C3023CA2019}" type="pres">
      <dgm:prSet presAssocID="{2D30B3AC-C8F5-BE4A-BA96-59BBC69D3BFF}" presName="text_4" presStyleLbl="revTx" presStyleIdx="2" presStyleCnt="3" custLinFactX="-3150" custLinFactNeighborX="-100000" custLinFactNeighborY="66865">
        <dgm:presLayoutVars>
          <dgm:bulletEnabled val="1"/>
        </dgm:presLayoutVars>
      </dgm:prSet>
      <dgm:spPr/>
    </dgm:pt>
  </dgm:ptLst>
  <dgm:cxnLst>
    <dgm:cxn modelId="{EE016857-BED7-384F-9FE2-D38C730B4A80}" type="presOf" srcId="{609FDEBF-384B-4B4A-B9BF-4BFABACE5C95}" destId="{36ECF345-C2AA-B04E-A929-3ADE0C7B7BBD}" srcOrd="0" destOrd="0" presId="urn:microsoft.com/office/officeart/2008/layout/CircularPictureCallout"/>
    <dgm:cxn modelId="{9BFF2325-2D18-EB43-94DE-6678E49064B4}" type="presOf" srcId="{4F8C2115-2B1D-2A43-A1E5-FC1D8557632E}" destId="{FDE0FAED-348E-8E4C-9E97-5E796772386F}" srcOrd="0" destOrd="0" presId="urn:microsoft.com/office/officeart/2008/layout/CircularPictureCallout"/>
    <dgm:cxn modelId="{2E1A39FF-97F6-3D41-B2EC-4B0C6048FBEF}" srcId="{B0FF81E7-E509-8F4E-919B-91FEBB3E422B}" destId="{2D30B3AC-C8F5-BE4A-BA96-59BBC69D3BFF}" srcOrd="3" destOrd="0" parTransId="{C83563F9-75DD-2946-A05C-B72BE51FD7CA}" sibTransId="{609FDEBF-384B-4B4A-B9BF-4BFABACE5C95}"/>
    <dgm:cxn modelId="{76A3FE78-A83F-244D-B739-27275DD0A1FA}" type="presOf" srcId="{0092A867-65F8-6249-80A1-69C209773D99}" destId="{DEE8A6A7-5A68-524B-B7D3-11FB421EB22A}" srcOrd="0" destOrd="0" presId="urn:microsoft.com/office/officeart/2008/layout/CircularPictureCallout"/>
    <dgm:cxn modelId="{228BAC45-754A-294F-80EE-AF984F543F46}" srcId="{B0FF81E7-E509-8F4E-919B-91FEBB3E422B}" destId="{0BD656CC-566F-2E46-9403-40B625169632}" srcOrd="1" destOrd="0" parTransId="{C1955E9D-4C20-164F-AFF5-27C8409F52AD}" sibTransId="{0092A867-65F8-6249-80A1-69C209773D99}"/>
    <dgm:cxn modelId="{12656552-17BC-1C45-9D21-3C74E8ECE676}" type="presOf" srcId="{4DF8C345-4831-6344-9C34-D241F1E9B323}" destId="{05D9A26C-CEDD-444D-82D2-49852198C92C}" srcOrd="0" destOrd="0" presId="urn:microsoft.com/office/officeart/2008/layout/CircularPictureCallout"/>
    <dgm:cxn modelId="{87114FC3-F800-4545-965E-9AF1C990570C}" type="presOf" srcId="{0BD656CC-566F-2E46-9403-40B625169632}" destId="{D1BAE727-BBE6-EA47-9E77-CE223FDA8B65}" srcOrd="0" destOrd="0" presId="urn:microsoft.com/office/officeart/2008/layout/CircularPictureCallout"/>
    <dgm:cxn modelId="{603B0F14-DE36-B14C-ACC2-B44D106025A8}" srcId="{B0FF81E7-E509-8F4E-919B-91FEBB3E422B}" destId="{4DF8C345-4831-6344-9C34-D241F1E9B323}" srcOrd="2" destOrd="0" parTransId="{20045FD8-B5EA-2649-9629-D7AC8EF59D77}" sibTransId="{4F8C2115-2B1D-2A43-A1E5-FC1D8557632E}"/>
    <dgm:cxn modelId="{25DC4F6D-D880-DD41-B807-69E16B36488D}" srcId="{B0FF81E7-E509-8F4E-919B-91FEBB3E422B}" destId="{408B502B-908D-2A45-9730-785577296D95}" srcOrd="0" destOrd="0" parTransId="{1F151709-F5C1-524C-86A0-BF4FF5C12A15}" sibTransId="{F1BB201C-D7A1-A74D-BFCA-F27EC011B768}"/>
    <dgm:cxn modelId="{6959961F-9470-8144-8537-DF329EBDD78A}" type="presOf" srcId="{B0FF81E7-E509-8F4E-919B-91FEBB3E422B}" destId="{689A66B6-EA7B-BE47-8BB3-71DD50E4C827}" srcOrd="0" destOrd="0" presId="urn:microsoft.com/office/officeart/2008/layout/CircularPictureCallout"/>
    <dgm:cxn modelId="{84CA54E2-48D1-784B-B026-45D5A04CDFE1}" type="presOf" srcId="{F1BB201C-D7A1-A74D-BFCA-F27EC011B768}" destId="{22E1A5DB-35D1-2543-AC52-F407F9230B6E}" srcOrd="0" destOrd="0" presId="urn:microsoft.com/office/officeart/2008/layout/CircularPictureCallout"/>
    <dgm:cxn modelId="{9DA3DF0A-87A6-E046-9D5F-2510A21B9242}" type="presOf" srcId="{2D30B3AC-C8F5-BE4A-BA96-59BBC69D3BFF}" destId="{369CCF0A-BB79-7B4E-AC83-2C3023CA2019}" srcOrd="0" destOrd="0" presId="urn:microsoft.com/office/officeart/2008/layout/CircularPictureCallout"/>
    <dgm:cxn modelId="{65775F5A-E4D0-E84E-806B-6DE4CD932EB3}" type="presOf" srcId="{408B502B-908D-2A45-9730-785577296D95}" destId="{D7F5A262-8499-8C4F-AC26-9E81A9869980}" srcOrd="0" destOrd="0" presId="urn:microsoft.com/office/officeart/2008/layout/CircularPictureCallout"/>
    <dgm:cxn modelId="{DF766FCB-32FD-7542-B4F7-92800EAAD762}" type="presParOf" srcId="{689A66B6-EA7B-BE47-8BB3-71DD50E4C827}" destId="{D4B4E143-C56B-C444-908D-223AEB168924}" srcOrd="0" destOrd="0" presId="urn:microsoft.com/office/officeart/2008/layout/CircularPictureCallout"/>
    <dgm:cxn modelId="{9035A0ED-08BF-B140-B75D-C649E8780470}" type="presParOf" srcId="{D4B4E143-C56B-C444-908D-223AEB168924}" destId="{50B11835-9492-A54B-AE52-1824F0F0F231}" srcOrd="0" destOrd="0" presId="urn:microsoft.com/office/officeart/2008/layout/CircularPictureCallout"/>
    <dgm:cxn modelId="{D577F625-5F8B-1341-B4DD-30519E3D5D28}" type="presParOf" srcId="{50B11835-9492-A54B-AE52-1824F0F0F231}" destId="{22E1A5DB-35D1-2543-AC52-F407F9230B6E}" srcOrd="0" destOrd="0" presId="urn:microsoft.com/office/officeart/2008/layout/CircularPictureCallout"/>
    <dgm:cxn modelId="{9C2F75E6-07D0-E445-87BF-26817DD3A824}" type="presParOf" srcId="{D4B4E143-C56B-C444-908D-223AEB168924}" destId="{D7F5A262-8499-8C4F-AC26-9E81A9869980}" srcOrd="1" destOrd="0" presId="urn:microsoft.com/office/officeart/2008/layout/CircularPictureCallout"/>
    <dgm:cxn modelId="{08060EA8-A9F2-1048-96BB-81035B04B912}" type="presParOf" srcId="{D4B4E143-C56B-C444-908D-223AEB168924}" destId="{6280C9B8-6830-1144-9058-8886DEB012DA}" srcOrd="2" destOrd="0" presId="urn:microsoft.com/office/officeart/2008/layout/CircularPictureCallout"/>
    <dgm:cxn modelId="{4208D8E7-499B-E94F-B2F3-1AFFF5D66129}" type="presParOf" srcId="{6280C9B8-6830-1144-9058-8886DEB012DA}" destId="{DEE8A6A7-5A68-524B-B7D3-11FB421EB22A}" srcOrd="0" destOrd="0" presId="urn:microsoft.com/office/officeart/2008/layout/CircularPictureCallout"/>
    <dgm:cxn modelId="{5D17E707-C6E5-F144-95F8-5796D17395A8}" type="presParOf" srcId="{D4B4E143-C56B-C444-908D-223AEB168924}" destId="{90414EE9-6D95-3B46-B5C3-E2A09AD63A67}" srcOrd="3" destOrd="0" presId="urn:microsoft.com/office/officeart/2008/layout/CircularPictureCallout"/>
    <dgm:cxn modelId="{3CA8BF0F-79A0-1742-966C-40A9446A9F0E}" type="presParOf" srcId="{D4B4E143-C56B-C444-908D-223AEB168924}" destId="{228E0EC0-988A-1E46-BBEE-D88AD7B717D1}" srcOrd="4" destOrd="0" presId="urn:microsoft.com/office/officeart/2008/layout/CircularPictureCallout"/>
    <dgm:cxn modelId="{2509D186-18AE-D344-B796-21B06B53BBCE}" type="presParOf" srcId="{228E0EC0-988A-1E46-BBEE-D88AD7B717D1}" destId="{D1BAE727-BBE6-EA47-9E77-CE223FDA8B65}" srcOrd="0" destOrd="0" presId="urn:microsoft.com/office/officeart/2008/layout/CircularPictureCallout"/>
    <dgm:cxn modelId="{A8B4893C-E6FB-AF47-A1D1-88817733D658}" type="presParOf" srcId="{D4B4E143-C56B-C444-908D-223AEB168924}" destId="{3C629710-046C-1C47-B7B3-D418EFFB3015}" srcOrd="5" destOrd="0" presId="urn:microsoft.com/office/officeart/2008/layout/CircularPictureCallout"/>
    <dgm:cxn modelId="{8D303A59-69B8-FF40-9366-59A34E6BEA61}" type="presParOf" srcId="{3C629710-046C-1C47-B7B3-D418EFFB3015}" destId="{FDE0FAED-348E-8E4C-9E97-5E796772386F}" srcOrd="0" destOrd="0" presId="urn:microsoft.com/office/officeart/2008/layout/CircularPictureCallout"/>
    <dgm:cxn modelId="{E192B79C-85EC-AC48-BA75-CECD9F27D943}" type="presParOf" srcId="{D4B4E143-C56B-C444-908D-223AEB168924}" destId="{2369B0D3-CA01-E44A-A0B3-2821FDE024EC}" srcOrd="6" destOrd="0" presId="urn:microsoft.com/office/officeart/2008/layout/CircularPictureCallout"/>
    <dgm:cxn modelId="{128931C2-F5B5-1B4C-8EB2-C36689EF89F9}" type="presParOf" srcId="{D4B4E143-C56B-C444-908D-223AEB168924}" destId="{4DD7DE36-D922-3041-B3EE-A286308D4C59}" srcOrd="7" destOrd="0" presId="urn:microsoft.com/office/officeart/2008/layout/CircularPictureCallout"/>
    <dgm:cxn modelId="{803B0F48-EC55-4F45-BCB2-593396E8EC3E}" type="presParOf" srcId="{4DD7DE36-D922-3041-B3EE-A286308D4C59}" destId="{05D9A26C-CEDD-444D-82D2-49852198C92C}" srcOrd="0" destOrd="0" presId="urn:microsoft.com/office/officeart/2008/layout/CircularPictureCallout"/>
    <dgm:cxn modelId="{68367530-02C1-C24D-88AC-92DEEA0B4424}" type="presParOf" srcId="{D4B4E143-C56B-C444-908D-223AEB168924}" destId="{6ABB8D66-E5D6-394C-95D2-DC037804FF33}" srcOrd="8" destOrd="0" presId="urn:microsoft.com/office/officeart/2008/layout/CircularPictureCallout"/>
    <dgm:cxn modelId="{3981DBD5-91EB-4745-A34E-B9EE7582FF1D}" type="presParOf" srcId="{6ABB8D66-E5D6-394C-95D2-DC037804FF33}" destId="{36ECF345-C2AA-B04E-A929-3ADE0C7B7BBD}" srcOrd="0" destOrd="0" presId="urn:microsoft.com/office/officeart/2008/layout/CircularPictureCallout"/>
    <dgm:cxn modelId="{333461B6-0665-8F45-ACF9-9910A2B47A1E}" type="presParOf" srcId="{D4B4E143-C56B-C444-908D-223AEB168924}" destId="{5BD5DC6A-C6F1-864A-A656-8A493C9C46C6}" srcOrd="9" destOrd="0" presId="urn:microsoft.com/office/officeart/2008/layout/CircularPictureCallout"/>
    <dgm:cxn modelId="{AA029EEC-75E9-5048-A37C-D0D6B96E4D68}" type="presParOf" srcId="{D4B4E143-C56B-C444-908D-223AEB168924}" destId="{81FF54EE-5850-E24A-86A3-E91373D412C4}" srcOrd="10" destOrd="0" presId="urn:microsoft.com/office/officeart/2008/layout/CircularPictureCallout"/>
    <dgm:cxn modelId="{D128C22B-3A80-9640-B94B-A781B29F811B}" type="presParOf" srcId="{81FF54EE-5850-E24A-86A3-E91373D412C4}" destId="{369CCF0A-BB79-7B4E-AC83-2C3023CA2019}"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0FEBFA-9BFE-9349-9FCA-7248A8AF6636}" type="doc">
      <dgm:prSet loTypeId="urn:microsoft.com/office/officeart/2005/8/layout/cycle3" loCatId="" qsTypeId="urn:microsoft.com/office/officeart/2005/8/quickstyle/simple4" qsCatId="simple" csTypeId="urn:microsoft.com/office/officeart/2005/8/colors/colorful2" csCatId="colorful" phldr="1"/>
      <dgm:spPr/>
      <dgm:t>
        <a:bodyPr/>
        <a:lstStyle/>
        <a:p>
          <a:endParaRPr lang="en-US"/>
        </a:p>
      </dgm:t>
    </dgm:pt>
    <dgm:pt modelId="{0D765A75-E757-A344-98DE-46BFAD289DF7}">
      <dgm:prSet phldrT="[Text]"/>
      <dgm:spPr/>
      <dgm:t>
        <a:bodyPr/>
        <a:lstStyle/>
        <a:p>
          <a:r>
            <a:rPr lang="en-US" dirty="0" smtClean="0"/>
            <a:t>Career Goal </a:t>
          </a:r>
          <a:br>
            <a:rPr lang="en-US" dirty="0" smtClean="0"/>
          </a:br>
          <a:r>
            <a:rPr lang="en-US" dirty="0" smtClean="0"/>
            <a:t>(North Star)</a:t>
          </a:r>
          <a:endParaRPr lang="en-US" dirty="0"/>
        </a:p>
      </dgm:t>
    </dgm:pt>
    <dgm:pt modelId="{1590D8E5-2A61-FF42-921D-CE8991FE2518}" type="parTrans" cxnId="{C508552A-8565-424D-B24E-38647564C3B2}">
      <dgm:prSet/>
      <dgm:spPr/>
      <dgm:t>
        <a:bodyPr/>
        <a:lstStyle/>
        <a:p>
          <a:endParaRPr lang="en-US"/>
        </a:p>
      </dgm:t>
    </dgm:pt>
    <dgm:pt modelId="{7502FD63-1B4D-5A4F-B52A-9800B07E4ABB}" type="sibTrans" cxnId="{C508552A-8565-424D-B24E-38647564C3B2}">
      <dgm:prSet/>
      <dgm:spPr/>
      <dgm:t>
        <a:bodyPr/>
        <a:lstStyle/>
        <a:p>
          <a:endParaRPr lang="en-US"/>
        </a:p>
      </dgm:t>
    </dgm:pt>
    <dgm:pt modelId="{44A4D307-1586-3045-BA36-B84182E7D38C}">
      <dgm:prSet phldrT="[Text]"/>
      <dgm:spPr/>
      <dgm:t>
        <a:bodyPr/>
        <a:lstStyle/>
        <a:p>
          <a:r>
            <a:rPr lang="en-US" dirty="0" smtClean="0"/>
            <a:t>Work &amp; Life Experiences</a:t>
          </a:r>
          <a:endParaRPr lang="en-US" dirty="0"/>
        </a:p>
      </dgm:t>
    </dgm:pt>
    <dgm:pt modelId="{1581518C-6279-D64D-BC11-E683427A5FE6}" type="parTrans" cxnId="{A1C8FF1B-E1DC-6F4F-BD9D-E5C4B96C8E0E}">
      <dgm:prSet/>
      <dgm:spPr/>
      <dgm:t>
        <a:bodyPr/>
        <a:lstStyle/>
        <a:p>
          <a:endParaRPr lang="en-US"/>
        </a:p>
      </dgm:t>
    </dgm:pt>
    <dgm:pt modelId="{F65FD592-0173-1842-BD50-51753530FC72}" type="sibTrans" cxnId="{A1C8FF1B-E1DC-6F4F-BD9D-E5C4B96C8E0E}">
      <dgm:prSet/>
      <dgm:spPr/>
      <dgm:t>
        <a:bodyPr/>
        <a:lstStyle/>
        <a:p>
          <a:endParaRPr lang="en-US"/>
        </a:p>
      </dgm:t>
    </dgm:pt>
    <dgm:pt modelId="{926D5B56-2BA2-8D4C-9C29-7B95D836988E}">
      <dgm:prSet phldrT="[Text]"/>
      <dgm:spPr/>
      <dgm:t>
        <a:bodyPr/>
        <a:lstStyle/>
        <a:p>
          <a:r>
            <a:rPr lang="en-US" dirty="0" smtClean="0"/>
            <a:t>Skills/Competencies</a:t>
          </a:r>
          <a:endParaRPr lang="en-US" dirty="0"/>
        </a:p>
      </dgm:t>
    </dgm:pt>
    <dgm:pt modelId="{D257CBB5-B209-9245-80D0-FC47DF0F3D6C}" type="parTrans" cxnId="{40ADBFCF-BCCB-894A-9A70-CCB9B3F56315}">
      <dgm:prSet/>
      <dgm:spPr/>
      <dgm:t>
        <a:bodyPr/>
        <a:lstStyle/>
        <a:p>
          <a:endParaRPr lang="en-US"/>
        </a:p>
      </dgm:t>
    </dgm:pt>
    <dgm:pt modelId="{38FBD6FC-A724-3F45-A973-1353F2F8AD23}" type="sibTrans" cxnId="{40ADBFCF-BCCB-894A-9A70-CCB9B3F56315}">
      <dgm:prSet/>
      <dgm:spPr/>
      <dgm:t>
        <a:bodyPr/>
        <a:lstStyle/>
        <a:p>
          <a:endParaRPr lang="en-US"/>
        </a:p>
      </dgm:t>
    </dgm:pt>
    <dgm:pt modelId="{B9757674-93D6-E14A-9C84-0C95B7E9A4F8}">
      <dgm:prSet phldrT="[Text]"/>
      <dgm:spPr/>
      <dgm:t>
        <a:bodyPr/>
        <a:lstStyle/>
        <a:p>
          <a:r>
            <a:rPr lang="en-US" dirty="0" smtClean="0"/>
            <a:t>Networking Opportunities</a:t>
          </a:r>
          <a:endParaRPr lang="en-US" dirty="0"/>
        </a:p>
      </dgm:t>
    </dgm:pt>
    <dgm:pt modelId="{1880A9FB-982F-DB42-85EB-0040184A01B2}" type="parTrans" cxnId="{7104A519-E7FD-0C4E-AF1C-C19D7C5CFFAB}">
      <dgm:prSet/>
      <dgm:spPr/>
      <dgm:t>
        <a:bodyPr/>
        <a:lstStyle/>
        <a:p>
          <a:endParaRPr lang="en-US"/>
        </a:p>
      </dgm:t>
    </dgm:pt>
    <dgm:pt modelId="{FE1D9D31-45CE-7A40-B3B0-14EF19B08040}" type="sibTrans" cxnId="{7104A519-E7FD-0C4E-AF1C-C19D7C5CFFAB}">
      <dgm:prSet/>
      <dgm:spPr/>
      <dgm:t>
        <a:bodyPr/>
        <a:lstStyle/>
        <a:p>
          <a:endParaRPr lang="en-US"/>
        </a:p>
      </dgm:t>
    </dgm:pt>
    <dgm:pt modelId="{8F2AE423-99FC-EF4C-BD86-36C7F6B49660}">
      <dgm:prSet phldrT="[Text]"/>
      <dgm:spPr/>
      <dgm:t>
        <a:bodyPr/>
        <a:lstStyle/>
        <a:p>
          <a:r>
            <a:rPr lang="en-US" dirty="0" smtClean="0"/>
            <a:t>Career Growth</a:t>
          </a:r>
          <a:endParaRPr lang="en-US" dirty="0"/>
        </a:p>
      </dgm:t>
    </dgm:pt>
    <dgm:pt modelId="{DA027BFD-3D2F-3347-AFE9-A59E6CAF4060}" type="parTrans" cxnId="{80DFF586-1667-1F40-9E84-D95F008C418C}">
      <dgm:prSet/>
      <dgm:spPr/>
      <dgm:t>
        <a:bodyPr/>
        <a:lstStyle/>
        <a:p>
          <a:endParaRPr lang="en-US"/>
        </a:p>
      </dgm:t>
    </dgm:pt>
    <dgm:pt modelId="{DA6B4352-CE01-A24E-A088-15D500B55511}" type="sibTrans" cxnId="{80DFF586-1667-1F40-9E84-D95F008C418C}">
      <dgm:prSet/>
      <dgm:spPr/>
      <dgm:t>
        <a:bodyPr/>
        <a:lstStyle/>
        <a:p>
          <a:endParaRPr lang="en-US"/>
        </a:p>
      </dgm:t>
    </dgm:pt>
    <dgm:pt modelId="{D6A8F0DE-384D-A94C-A958-D0E9E1DC95BF}" type="pres">
      <dgm:prSet presAssocID="{2E0FEBFA-9BFE-9349-9FCA-7248A8AF6636}" presName="Name0" presStyleCnt="0">
        <dgm:presLayoutVars>
          <dgm:dir/>
          <dgm:resizeHandles val="exact"/>
        </dgm:presLayoutVars>
      </dgm:prSet>
      <dgm:spPr/>
    </dgm:pt>
    <dgm:pt modelId="{E347D217-9175-1340-AA0F-2D913B764584}" type="pres">
      <dgm:prSet presAssocID="{2E0FEBFA-9BFE-9349-9FCA-7248A8AF6636}" presName="cycle" presStyleCnt="0"/>
      <dgm:spPr/>
    </dgm:pt>
    <dgm:pt modelId="{3C053875-866C-3A46-AC68-0590D0AB56AB}" type="pres">
      <dgm:prSet presAssocID="{0D765A75-E757-A344-98DE-46BFAD289DF7}" presName="nodeFirstNode" presStyleLbl="node1" presStyleIdx="0" presStyleCnt="5">
        <dgm:presLayoutVars>
          <dgm:bulletEnabled val="1"/>
        </dgm:presLayoutVars>
      </dgm:prSet>
      <dgm:spPr/>
      <dgm:t>
        <a:bodyPr/>
        <a:lstStyle/>
        <a:p>
          <a:endParaRPr lang="en-US"/>
        </a:p>
      </dgm:t>
    </dgm:pt>
    <dgm:pt modelId="{575A6E45-9200-A644-A33C-D8BC33C0F40E}" type="pres">
      <dgm:prSet presAssocID="{7502FD63-1B4D-5A4F-B52A-9800B07E4ABB}" presName="sibTransFirstNode" presStyleLbl="bgShp" presStyleIdx="0" presStyleCnt="1"/>
      <dgm:spPr/>
    </dgm:pt>
    <dgm:pt modelId="{4F86215F-9741-A84A-9992-6BE56EAA3FDF}" type="pres">
      <dgm:prSet presAssocID="{44A4D307-1586-3045-BA36-B84182E7D38C}" presName="nodeFollowingNodes" presStyleLbl="node1" presStyleIdx="1" presStyleCnt="5">
        <dgm:presLayoutVars>
          <dgm:bulletEnabled val="1"/>
        </dgm:presLayoutVars>
      </dgm:prSet>
      <dgm:spPr/>
      <dgm:t>
        <a:bodyPr/>
        <a:lstStyle/>
        <a:p>
          <a:endParaRPr lang="en-US"/>
        </a:p>
      </dgm:t>
    </dgm:pt>
    <dgm:pt modelId="{D84ABE35-96E1-414A-B85D-BF4B1FB8D508}" type="pres">
      <dgm:prSet presAssocID="{926D5B56-2BA2-8D4C-9C29-7B95D836988E}" presName="nodeFollowingNodes" presStyleLbl="node1" presStyleIdx="2" presStyleCnt="5">
        <dgm:presLayoutVars>
          <dgm:bulletEnabled val="1"/>
        </dgm:presLayoutVars>
      </dgm:prSet>
      <dgm:spPr/>
      <dgm:t>
        <a:bodyPr/>
        <a:lstStyle/>
        <a:p>
          <a:endParaRPr lang="en-US"/>
        </a:p>
      </dgm:t>
    </dgm:pt>
    <dgm:pt modelId="{4AF40A9E-67DE-1D4F-B300-2EA3BAE466BA}" type="pres">
      <dgm:prSet presAssocID="{B9757674-93D6-E14A-9C84-0C95B7E9A4F8}" presName="nodeFollowingNodes" presStyleLbl="node1" presStyleIdx="3" presStyleCnt="5">
        <dgm:presLayoutVars>
          <dgm:bulletEnabled val="1"/>
        </dgm:presLayoutVars>
      </dgm:prSet>
      <dgm:spPr/>
      <dgm:t>
        <a:bodyPr/>
        <a:lstStyle/>
        <a:p>
          <a:endParaRPr lang="en-US"/>
        </a:p>
      </dgm:t>
    </dgm:pt>
    <dgm:pt modelId="{A741B6AF-8C8C-D64A-A925-B73A1265D793}" type="pres">
      <dgm:prSet presAssocID="{8F2AE423-99FC-EF4C-BD86-36C7F6B49660}" presName="nodeFollowingNodes" presStyleLbl="node1" presStyleIdx="4" presStyleCnt="5">
        <dgm:presLayoutVars>
          <dgm:bulletEnabled val="1"/>
        </dgm:presLayoutVars>
      </dgm:prSet>
      <dgm:spPr/>
    </dgm:pt>
  </dgm:ptLst>
  <dgm:cxnLst>
    <dgm:cxn modelId="{D7D420A5-6567-6848-8113-EF10C74AACB5}" type="presOf" srcId="{926D5B56-2BA2-8D4C-9C29-7B95D836988E}" destId="{D84ABE35-96E1-414A-B85D-BF4B1FB8D508}" srcOrd="0" destOrd="0" presId="urn:microsoft.com/office/officeart/2005/8/layout/cycle3"/>
    <dgm:cxn modelId="{8E7C30E0-7C8B-314F-BCDE-F132DFD00678}" type="presOf" srcId="{7502FD63-1B4D-5A4F-B52A-9800B07E4ABB}" destId="{575A6E45-9200-A644-A33C-D8BC33C0F40E}" srcOrd="0" destOrd="0" presId="urn:microsoft.com/office/officeart/2005/8/layout/cycle3"/>
    <dgm:cxn modelId="{40ADBFCF-BCCB-894A-9A70-CCB9B3F56315}" srcId="{2E0FEBFA-9BFE-9349-9FCA-7248A8AF6636}" destId="{926D5B56-2BA2-8D4C-9C29-7B95D836988E}" srcOrd="2" destOrd="0" parTransId="{D257CBB5-B209-9245-80D0-FC47DF0F3D6C}" sibTransId="{38FBD6FC-A724-3F45-A973-1353F2F8AD23}"/>
    <dgm:cxn modelId="{C508552A-8565-424D-B24E-38647564C3B2}" srcId="{2E0FEBFA-9BFE-9349-9FCA-7248A8AF6636}" destId="{0D765A75-E757-A344-98DE-46BFAD289DF7}" srcOrd="0" destOrd="0" parTransId="{1590D8E5-2A61-FF42-921D-CE8991FE2518}" sibTransId="{7502FD63-1B4D-5A4F-B52A-9800B07E4ABB}"/>
    <dgm:cxn modelId="{7104A519-E7FD-0C4E-AF1C-C19D7C5CFFAB}" srcId="{2E0FEBFA-9BFE-9349-9FCA-7248A8AF6636}" destId="{B9757674-93D6-E14A-9C84-0C95B7E9A4F8}" srcOrd="3" destOrd="0" parTransId="{1880A9FB-982F-DB42-85EB-0040184A01B2}" sibTransId="{FE1D9D31-45CE-7A40-B3B0-14EF19B08040}"/>
    <dgm:cxn modelId="{E20313D7-1DD4-BC4F-A5F6-4EA7858D4394}" type="presOf" srcId="{8F2AE423-99FC-EF4C-BD86-36C7F6B49660}" destId="{A741B6AF-8C8C-D64A-A925-B73A1265D793}" srcOrd="0" destOrd="0" presId="urn:microsoft.com/office/officeart/2005/8/layout/cycle3"/>
    <dgm:cxn modelId="{A1C8FF1B-E1DC-6F4F-BD9D-E5C4B96C8E0E}" srcId="{2E0FEBFA-9BFE-9349-9FCA-7248A8AF6636}" destId="{44A4D307-1586-3045-BA36-B84182E7D38C}" srcOrd="1" destOrd="0" parTransId="{1581518C-6279-D64D-BC11-E683427A5FE6}" sibTransId="{F65FD592-0173-1842-BD50-51753530FC72}"/>
    <dgm:cxn modelId="{80DFF586-1667-1F40-9E84-D95F008C418C}" srcId="{2E0FEBFA-9BFE-9349-9FCA-7248A8AF6636}" destId="{8F2AE423-99FC-EF4C-BD86-36C7F6B49660}" srcOrd="4" destOrd="0" parTransId="{DA027BFD-3D2F-3347-AFE9-A59E6CAF4060}" sibTransId="{DA6B4352-CE01-A24E-A088-15D500B55511}"/>
    <dgm:cxn modelId="{5A48D3F4-4FA9-FC44-9A38-A4B3C9493F26}" type="presOf" srcId="{44A4D307-1586-3045-BA36-B84182E7D38C}" destId="{4F86215F-9741-A84A-9992-6BE56EAA3FDF}" srcOrd="0" destOrd="0" presId="urn:microsoft.com/office/officeart/2005/8/layout/cycle3"/>
    <dgm:cxn modelId="{57316588-22FA-5F49-868A-88C84354A32B}" type="presOf" srcId="{B9757674-93D6-E14A-9C84-0C95B7E9A4F8}" destId="{4AF40A9E-67DE-1D4F-B300-2EA3BAE466BA}" srcOrd="0" destOrd="0" presId="urn:microsoft.com/office/officeart/2005/8/layout/cycle3"/>
    <dgm:cxn modelId="{8F7C924A-8A99-714E-9C97-93838C2F08F0}" type="presOf" srcId="{2E0FEBFA-9BFE-9349-9FCA-7248A8AF6636}" destId="{D6A8F0DE-384D-A94C-A958-D0E9E1DC95BF}" srcOrd="0" destOrd="0" presId="urn:microsoft.com/office/officeart/2005/8/layout/cycle3"/>
    <dgm:cxn modelId="{DC05B5A5-2476-6643-8D91-AC2A6C49F610}" type="presOf" srcId="{0D765A75-E757-A344-98DE-46BFAD289DF7}" destId="{3C053875-866C-3A46-AC68-0590D0AB56AB}" srcOrd="0" destOrd="0" presId="urn:microsoft.com/office/officeart/2005/8/layout/cycle3"/>
    <dgm:cxn modelId="{31DB7707-EBD1-0241-94F8-33126895FF76}" type="presParOf" srcId="{D6A8F0DE-384D-A94C-A958-D0E9E1DC95BF}" destId="{E347D217-9175-1340-AA0F-2D913B764584}" srcOrd="0" destOrd="0" presId="urn:microsoft.com/office/officeart/2005/8/layout/cycle3"/>
    <dgm:cxn modelId="{9494C0CC-A8FB-EE49-8A61-23AD6A154031}" type="presParOf" srcId="{E347D217-9175-1340-AA0F-2D913B764584}" destId="{3C053875-866C-3A46-AC68-0590D0AB56AB}" srcOrd="0" destOrd="0" presId="urn:microsoft.com/office/officeart/2005/8/layout/cycle3"/>
    <dgm:cxn modelId="{9BD6090A-B05E-C94D-9A49-5338F7B87814}" type="presParOf" srcId="{E347D217-9175-1340-AA0F-2D913B764584}" destId="{575A6E45-9200-A644-A33C-D8BC33C0F40E}" srcOrd="1" destOrd="0" presId="urn:microsoft.com/office/officeart/2005/8/layout/cycle3"/>
    <dgm:cxn modelId="{58E116BC-2E5A-2649-826B-2F5A23917524}" type="presParOf" srcId="{E347D217-9175-1340-AA0F-2D913B764584}" destId="{4F86215F-9741-A84A-9992-6BE56EAA3FDF}" srcOrd="2" destOrd="0" presId="urn:microsoft.com/office/officeart/2005/8/layout/cycle3"/>
    <dgm:cxn modelId="{DC85750D-3152-984A-8A4C-C0C4D1129BE7}" type="presParOf" srcId="{E347D217-9175-1340-AA0F-2D913B764584}" destId="{D84ABE35-96E1-414A-B85D-BF4B1FB8D508}" srcOrd="3" destOrd="0" presId="urn:microsoft.com/office/officeart/2005/8/layout/cycle3"/>
    <dgm:cxn modelId="{917F386A-0FBC-8A43-9C86-E8A2C3A8CBCB}" type="presParOf" srcId="{E347D217-9175-1340-AA0F-2D913B764584}" destId="{4AF40A9E-67DE-1D4F-B300-2EA3BAE466BA}" srcOrd="4" destOrd="0" presId="urn:microsoft.com/office/officeart/2005/8/layout/cycle3"/>
    <dgm:cxn modelId="{DC22E0C3-72B8-A448-B1F8-EB0E730C7046}" type="presParOf" srcId="{E347D217-9175-1340-AA0F-2D913B764584}" destId="{A741B6AF-8C8C-D64A-A925-B73A1265D793}"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75B9F5-FF7E-3E4F-8472-1830E97C131B}" type="doc">
      <dgm:prSet loTypeId="urn:microsoft.com/office/officeart/2005/8/layout/hList7" loCatId="" qsTypeId="urn:microsoft.com/office/officeart/2005/8/quickstyle/simple4" qsCatId="simple" csTypeId="urn:microsoft.com/office/officeart/2005/8/colors/colorful2" csCatId="colorful" phldr="1"/>
      <dgm:spPr/>
    </dgm:pt>
    <dgm:pt modelId="{FF73032A-F563-C347-9CFB-4B042AA7442B}">
      <dgm:prSet phldrT="[Text]"/>
      <dgm:spPr/>
      <dgm:t>
        <a:bodyPr/>
        <a:lstStyle/>
        <a:p>
          <a:r>
            <a:rPr lang="en-US" dirty="0" smtClean="0"/>
            <a:t>Values</a:t>
          </a:r>
          <a:endParaRPr lang="en-US" dirty="0"/>
        </a:p>
      </dgm:t>
    </dgm:pt>
    <dgm:pt modelId="{C72C6B01-8B75-EA48-AB59-041B912121A3}" type="parTrans" cxnId="{C426D237-7B33-994A-BE2E-08E93FF5700C}">
      <dgm:prSet/>
      <dgm:spPr/>
      <dgm:t>
        <a:bodyPr/>
        <a:lstStyle/>
        <a:p>
          <a:endParaRPr lang="en-US"/>
        </a:p>
      </dgm:t>
    </dgm:pt>
    <dgm:pt modelId="{4791EF32-7A47-D846-A346-C5C99AAA418E}" type="sibTrans" cxnId="{C426D237-7B33-994A-BE2E-08E93FF5700C}">
      <dgm:prSet/>
      <dgm:spPr/>
      <dgm:t>
        <a:bodyPr/>
        <a:lstStyle/>
        <a:p>
          <a:endParaRPr lang="en-US"/>
        </a:p>
      </dgm:t>
    </dgm:pt>
    <dgm:pt modelId="{3D3510A8-E92F-3B43-A4E3-B5258E641938}">
      <dgm:prSet phldrT="[Text]"/>
      <dgm:spPr/>
      <dgm:t>
        <a:bodyPr/>
        <a:lstStyle/>
        <a:p>
          <a:r>
            <a:rPr lang="en-US" dirty="0" smtClean="0"/>
            <a:t>Motivations</a:t>
          </a:r>
          <a:endParaRPr lang="en-US" dirty="0"/>
        </a:p>
      </dgm:t>
    </dgm:pt>
    <dgm:pt modelId="{9023F1DA-DCF7-5A4B-BE43-11580CBFA107}" type="parTrans" cxnId="{57FA70F3-F407-C846-B53F-B62AE7437CFF}">
      <dgm:prSet/>
      <dgm:spPr/>
      <dgm:t>
        <a:bodyPr/>
        <a:lstStyle/>
        <a:p>
          <a:endParaRPr lang="en-US"/>
        </a:p>
      </dgm:t>
    </dgm:pt>
    <dgm:pt modelId="{58AE7A61-0C97-D842-A4DD-CA77C38FEE0D}" type="sibTrans" cxnId="{57FA70F3-F407-C846-B53F-B62AE7437CFF}">
      <dgm:prSet/>
      <dgm:spPr/>
      <dgm:t>
        <a:bodyPr/>
        <a:lstStyle/>
        <a:p>
          <a:endParaRPr lang="en-US"/>
        </a:p>
      </dgm:t>
    </dgm:pt>
    <dgm:pt modelId="{8C6E652A-2085-D748-A697-62722D9252B3}">
      <dgm:prSet phldrT="[Text]"/>
      <dgm:spPr/>
      <dgm:t>
        <a:bodyPr/>
        <a:lstStyle/>
        <a:p>
          <a:r>
            <a:rPr lang="en-US" dirty="0" smtClean="0"/>
            <a:t>Priorities</a:t>
          </a:r>
          <a:endParaRPr lang="en-US" dirty="0"/>
        </a:p>
      </dgm:t>
    </dgm:pt>
    <dgm:pt modelId="{1712A01A-CC6A-9948-B505-9991F033CCAC}" type="parTrans" cxnId="{5A1448E9-9244-B247-955F-2553FBA59184}">
      <dgm:prSet/>
      <dgm:spPr/>
      <dgm:t>
        <a:bodyPr/>
        <a:lstStyle/>
        <a:p>
          <a:endParaRPr lang="en-US"/>
        </a:p>
      </dgm:t>
    </dgm:pt>
    <dgm:pt modelId="{1BBBBFAD-1FAD-3C40-BA53-C5C2DF541870}" type="sibTrans" cxnId="{5A1448E9-9244-B247-955F-2553FBA59184}">
      <dgm:prSet/>
      <dgm:spPr/>
      <dgm:t>
        <a:bodyPr/>
        <a:lstStyle/>
        <a:p>
          <a:endParaRPr lang="en-US"/>
        </a:p>
      </dgm:t>
    </dgm:pt>
    <dgm:pt modelId="{11BB2109-C7B6-D443-9B78-8D5A50824243}" type="pres">
      <dgm:prSet presAssocID="{1C75B9F5-FF7E-3E4F-8472-1830E97C131B}" presName="Name0" presStyleCnt="0">
        <dgm:presLayoutVars>
          <dgm:dir/>
          <dgm:resizeHandles val="exact"/>
        </dgm:presLayoutVars>
      </dgm:prSet>
      <dgm:spPr/>
    </dgm:pt>
    <dgm:pt modelId="{6C020BAF-6C08-DC4E-9AC7-473A3372B196}" type="pres">
      <dgm:prSet presAssocID="{1C75B9F5-FF7E-3E4F-8472-1830E97C131B}" presName="fgShape" presStyleLbl="fgShp" presStyleIdx="0" presStyleCnt="1"/>
      <dgm:spPr/>
    </dgm:pt>
    <dgm:pt modelId="{F8C16A6A-7ADF-5043-B0A9-58B9E8CF64FF}" type="pres">
      <dgm:prSet presAssocID="{1C75B9F5-FF7E-3E4F-8472-1830E97C131B}" presName="linComp" presStyleCnt="0"/>
      <dgm:spPr/>
    </dgm:pt>
    <dgm:pt modelId="{421B0749-6333-5147-A245-0FEEF038596D}" type="pres">
      <dgm:prSet presAssocID="{FF73032A-F563-C347-9CFB-4B042AA7442B}" presName="compNode" presStyleCnt="0"/>
      <dgm:spPr/>
    </dgm:pt>
    <dgm:pt modelId="{B8FA6FC2-D332-8842-8846-F776BE59A2F2}" type="pres">
      <dgm:prSet presAssocID="{FF73032A-F563-C347-9CFB-4B042AA7442B}" presName="bkgdShape" presStyleLbl="node1" presStyleIdx="0" presStyleCnt="3"/>
      <dgm:spPr/>
      <dgm:t>
        <a:bodyPr/>
        <a:lstStyle/>
        <a:p>
          <a:endParaRPr lang="en-US"/>
        </a:p>
      </dgm:t>
    </dgm:pt>
    <dgm:pt modelId="{C021E9E9-D264-7646-BD37-41A422D268C9}" type="pres">
      <dgm:prSet presAssocID="{FF73032A-F563-C347-9CFB-4B042AA7442B}" presName="nodeTx" presStyleLbl="node1" presStyleIdx="0" presStyleCnt="3">
        <dgm:presLayoutVars>
          <dgm:bulletEnabled val="1"/>
        </dgm:presLayoutVars>
      </dgm:prSet>
      <dgm:spPr/>
      <dgm:t>
        <a:bodyPr/>
        <a:lstStyle/>
        <a:p>
          <a:endParaRPr lang="en-US"/>
        </a:p>
      </dgm:t>
    </dgm:pt>
    <dgm:pt modelId="{DC37845C-1747-B944-962A-D199C6FC4F39}" type="pres">
      <dgm:prSet presAssocID="{FF73032A-F563-C347-9CFB-4B042AA7442B}" presName="invisiNode" presStyleLbl="node1" presStyleIdx="0" presStyleCnt="3"/>
      <dgm:spPr/>
    </dgm:pt>
    <dgm:pt modelId="{E0B26204-48D7-FE44-B6E2-25DC2B6351FD}" type="pres">
      <dgm:prSet presAssocID="{FF73032A-F563-C347-9CFB-4B042AA7442B}"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dgm:spPr>
    </dgm:pt>
    <dgm:pt modelId="{6BA526B5-DBDF-424B-874B-6948E3CEC866}" type="pres">
      <dgm:prSet presAssocID="{4791EF32-7A47-D846-A346-C5C99AAA418E}" presName="sibTrans" presStyleLbl="sibTrans2D1" presStyleIdx="0" presStyleCnt="0"/>
      <dgm:spPr/>
    </dgm:pt>
    <dgm:pt modelId="{616C9F19-7131-C140-8F5D-CB8A65F68DC6}" type="pres">
      <dgm:prSet presAssocID="{3D3510A8-E92F-3B43-A4E3-B5258E641938}" presName="compNode" presStyleCnt="0"/>
      <dgm:spPr/>
    </dgm:pt>
    <dgm:pt modelId="{CBF40CD7-BA99-C246-B619-F0E84DC3D062}" type="pres">
      <dgm:prSet presAssocID="{3D3510A8-E92F-3B43-A4E3-B5258E641938}" presName="bkgdShape" presStyleLbl="node1" presStyleIdx="1" presStyleCnt="3"/>
      <dgm:spPr/>
    </dgm:pt>
    <dgm:pt modelId="{5999AEF7-6073-5E47-85AB-4B4F1D27575E}" type="pres">
      <dgm:prSet presAssocID="{3D3510A8-E92F-3B43-A4E3-B5258E641938}" presName="nodeTx" presStyleLbl="node1" presStyleIdx="1" presStyleCnt="3">
        <dgm:presLayoutVars>
          <dgm:bulletEnabled val="1"/>
        </dgm:presLayoutVars>
      </dgm:prSet>
      <dgm:spPr/>
    </dgm:pt>
    <dgm:pt modelId="{A796B5BF-A8EA-2743-A847-33D030F4513E}" type="pres">
      <dgm:prSet presAssocID="{3D3510A8-E92F-3B43-A4E3-B5258E641938}" presName="invisiNode" presStyleLbl="node1" presStyleIdx="1" presStyleCnt="3"/>
      <dgm:spPr/>
    </dgm:pt>
    <dgm:pt modelId="{A242DCD6-F6AE-F44D-B001-148A446D628E}" type="pres">
      <dgm:prSet presAssocID="{3D3510A8-E92F-3B43-A4E3-B5258E641938}"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38000" r="-38000"/>
          </a:stretch>
        </a:blipFill>
      </dgm:spPr>
    </dgm:pt>
    <dgm:pt modelId="{7EE28B39-6FF4-1540-9ACA-16DDA3FD4720}" type="pres">
      <dgm:prSet presAssocID="{58AE7A61-0C97-D842-A4DD-CA77C38FEE0D}" presName="sibTrans" presStyleLbl="sibTrans2D1" presStyleIdx="0" presStyleCnt="0"/>
      <dgm:spPr/>
    </dgm:pt>
    <dgm:pt modelId="{67CED663-4363-A74D-9A13-DAEEAAAD4051}" type="pres">
      <dgm:prSet presAssocID="{8C6E652A-2085-D748-A697-62722D9252B3}" presName="compNode" presStyleCnt="0"/>
      <dgm:spPr/>
    </dgm:pt>
    <dgm:pt modelId="{AB251FD9-B98B-264B-827A-EF0DB0BE09F2}" type="pres">
      <dgm:prSet presAssocID="{8C6E652A-2085-D748-A697-62722D9252B3}" presName="bkgdShape" presStyleLbl="node1" presStyleIdx="2" presStyleCnt="3"/>
      <dgm:spPr/>
    </dgm:pt>
    <dgm:pt modelId="{5B029081-EBCE-3842-AD8E-6FE41DBBF848}" type="pres">
      <dgm:prSet presAssocID="{8C6E652A-2085-D748-A697-62722D9252B3}" presName="nodeTx" presStyleLbl="node1" presStyleIdx="2" presStyleCnt="3">
        <dgm:presLayoutVars>
          <dgm:bulletEnabled val="1"/>
        </dgm:presLayoutVars>
      </dgm:prSet>
      <dgm:spPr/>
    </dgm:pt>
    <dgm:pt modelId="{2BA1BEEE-151D-814C-9844-8B0B03A2C5CA}" type="pres">
      <dgm:prSet presAssocID="{8C6E652A-2085-D748-A697-62722D9252B3}" presName="invisiNode" presStyleLbl="node1" presStyleIdx="2" presStyleCnt="3"/>
      <dgm:spPr/>
    </dgm:pt>
    <dgm:pt modelId="{909C2357-44DE-814A-830A-9E762E791380}" type="pres">
      <dgm:prSet presAssocID="{8C6E652A-2085-D748-A697-62722D9252B3}"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dgm:spPr>
    </dgm:pt>
  </dgm:ptLst>
  <dgm:cxnLst>
    <dgm:cxn modelId="{349BCD50-D7BF-8546-8476-3BF0C6BAD700}" type="presOf" srcId="{FF73032A-F563-C347-9CFB-4B042AA7442B}" destId="{B8FA6FC2-D332-8842-8846-F776BE59A2F2}" srcOrd="0" destOrd="0" presId="urn:microsoft.com/office/officeart/2005/8/layout/hList7"/>
    <dgm:cxn modelId="{7A62CDB5-3BD2-3941-BF1B-0259A878A2BF}" type="presOf" srcId="{8C6E652A-2085-D748-A697-62722D9252B3}" destId="{AB251FD9-B98B-264B-827A-EF0DB0BE09F2}" srcOrd="0" destOrd="0" presId="urn:microsoft.com/office/officeart/2005/8/layout/hList7"/>
    <dgm:cxn modelId="{8910FEFE-F7DC-654E-9898-197A1B8A0ABB}" type="presOf" srcId="{58AE7A61-0C97-D842-A4DD-CA77C38FEE0D}" destId="{7EE28B39-6FF4-1540-9ACA-16DDA3FD4720}" srcOrd="0" destOrd="0" presId="urn:microsoft.com/office/officeart/2005/8/layout/hList7"/>
    <dgm:cxn modelId="{5A1448E9-9244-B247-955F-2553FBA59184}" srcId="{1C75B9F5-FF7E-3E4F-8472-1830E97C131B}" destId="{8C6E652A-2085-D748-A697-62722D9252B3}" srcOrd="2" destOrd="0" parTransId="{1712A01A-CC6A-9948-B505-9991F033CCAC}" sibTransId="{1BBBBFAD-1FAD-3C40-BA53-C5C2DF541870}"/>
    <dgm:cxn modelId="{5B0A6628-43CF-3B40-9481-953B3502D643}" type="presOf" srcId="{3D3510A8-E92F-3B43-A4E3-B5258E641938}" destId="{CBF40CD7-BA99-C246-B619-F0E84DC3D062}" srcOrd="0" destOrd="0" presId="urn:microsoft.com/office/officeart/2005/8/layout/hList7"/>
    <dgm:cxn modelId="{28D3BEAB-5268-1146-B1B5-CF6A369A1A55}" type="presOf" srcId="{8C6E652A-2085-D748-A697-62722D9252B3}" destId="{5B029081-EBCE-3842-AD8E-6FE41DBBF848}" srcOrd="1" destOrd="0" presId="urn:microsoft.com/office/officeart/2005/8/layout/hList7"/>
    <dgm:cxn modelId="{A961EA48-6CEC-5247-9659-A79E1F486488}" type="presOf" srcId="{FF73032A-F563-C347-9CFB-4B042AA7442B}" destId="{C021E9E9-D264-7646-BD37-41A422D268C9}" srcOrd="1" destOrd="0" presId="urn:microsoft.com/office/officeart/2005/8/layout/hList7"/>
    <dgm:cxn modelId="{57FA70F3-F407-C846-B53F-B62AE7437CFF}" srcId="{1C75B9F5-FF7E-3E4F-8472-1830E97C131B}" destId="{3D3510A8-E92F-3B43-A4E3-B5258E641938}" srcOrd="1" destOrd="0" parTransId="{9023F1DA-DCF7-5A4B-BE43-11580CBFA107}" sibTransId="{58AE7A61-0C97-D842-A4DD-CA77C38FEE0D}"/>
    <dgm:cxn modelId="{C426D237-7B33-994A-BE2E-08E93FF5700C}" srcId="{1C75B9F5-FF7E-3E4F-8472-1830E97C131B}" destId="{FF73032A-F563-C347-9CFB-4B042AA7442B}" srcOrd="0" destOrd="0" parTransId="{C72C6B01-8B75-EA48-AB59-041B912121A3}" sibTransId="{4791EF32-7A47-D846-A346-C5C99AAA418E}"/>
    <dgm:cxn modelId="{B1C8172C-851B-B74D-9905-00473B5DC518}" type="presOf" srcId="{3D3510A8-E92F-3B43-A4E3-B5258E641938}" destId="{5999AEF7-6073-5E47-85AB-4B4F1D27575E}" srcOrd="1" destOrd="0" presId="urn:microsoft.com/office/officeart/2005/8/layout/hList7"/>
    <dgm:cxn modelId="{CCD721B3-FAC6-E142-9CB5-E79D2253B480}" type="presOf" srcId="{4791EF32-7A47-D846-A346-C5C99AAA418E}" destId="{6BA526B5-DBDF-424B-874B-6948E3CEC866}" srcOrd="0" destOrd="0" presId="urn:microsoft.com/office/officeart/2005/8/layout/hList7"/>
    <dgm:cxn modelId="{5E874254-B8F5-A94D-BE07-6720244CC0C8}" type="presOf" srcId="{1C75B9F5-FF7E-3E4F-8472-1830E97C131B}" destId="{11BB2109-C7B6-D443-9B78-8D5A50824243}" srcOrd="0" destOrd="0" presId="urn:microsoft.com/office/officeart/2005/8/layout/hList7"/>
    <dgm:cxn modelId="{36979347-5EC8-654B-9718-FB73F648CDA3}" type="presParOf" srcId="{11BB2109-C7B6-D443-9B78-8D5A50824243}" destId="{6C020BAF-6C08-DC4E-9AC7-473A3372B196}" srcOrd="0" destOrd="0" presId="urn:microsoft.com/office/officeart/2005/8/layout/hList7"/>
    <dgm:cxn modelId="{DA3F59BC-B297-0946-B302-239FAF1FAF90}" type="presParOf" srcId="{11BB2109-C7B6-D443-9B78-8D5A50824243}" destId="{F8C16A6A-7ADF-5043-B0A9-58B9E8CF64FF}" srcOrd="1" destOrd="0" presId="urn:microsoft.com/office/officeart/2005/8/layout/hList7"/>
    <dgm:cxn modelId="{FD645900-6C29-C54A-A8C1-BE093F434782}" type="presParOf" srcId="{F8C16A6A-7ADF-5043-B0A9-58B9E8CF64FF}" destId="{421B0749-6333-5147-A245-0FEEF038596D}" srcOrd="0" destOrd="0" presId="urn:microsoft.com/office/officeart/2005/8/layout/hList7"/>
    <dgm:cxn modelId="{3D971FC3-5846-4F4E-9644-9905B94AAA3B}" type="presParOf" srcId="{421B0749-6333-5147-A245-0FEEF038596D}" destId="{B8FA6FC2-D332-8842-8846-F776BE59A2F2}" srcOrd="0" destOrd="0" presId="urn:microsoft.com/office/officeart/2005/8/layout/hList7"/>
    <dgm:cxn modelId="{CF80C91E-8F5E-204D-993F-DE41BD276F0F}" type="presParOf" srcId="{421B0749-6333-5147-A245-0FEEF038596D}" destId="{C021E9E9-D264-7646-BD37-41A422D268C9}" srcOrd="1" destOrd="0" presId="urn:microsoft.com/office/officeart/2005/8/layout/hList7"/>
    <dgm:cxn modelId="{8F67362B-1777-154C-8C73-59891F5021E2}" type="presParOf" srcId="{421B0749-6333-5147-A245-0FEEF038596D}" destId="{DC37845C-1747-B944-962A-D199C6FC4F39}" srcOrd="2" destOrd="0" presId="urn:microsoft.com/office/officeart/2005/8/layout/hList7"/>
    <dgm:cxn modelId="{958BFB5C-FD54-B248-B033-66EBE8E50684}" type="presParOf" srcId="{421B0749-6333-5147-A245-0FEEF038596D}" destId="{E0B26204-48D7-FE44-B6E2-25DC2B6351FD}" srcOrd="3" destOrd="0" presId="urn:microsoft.com/office/officeart/2005/8/layout/hList7"/>
    <dgm:cxn modelId="{98110A36-0681-B642-9CBF-6B7685C76724}" type="presParOf" srcId="{F8C16A6A-7ADF-5043-B0A9-58B9E8CF64FF}" destId="{6BA526B5-DBDF-424B-874B-6948E3CEC866}" srcOrd="1" destOrd="0" presId="urn:microsoft.com/office/officeart/2005/8/layout/hList7"/>
    <dgm:cxn modelId="{D19997E6-C910-2541-98B0-28F13E6D0898}" type="presParOf" srcId="{F8C16A6A-7ADF-5043-B0A9-58B9E8CF64FF}" destId="{616C9F19-7131-C140-8F5D-CB8A65F68DC6}" srcOrd="2" destOrd="0" presId="urn:microsoft.com/office/officeart/2005/8/layout/hList7"/>
    <dgm:cxn modelId="{6E71E602-5EAB-4D4D-9571-0FCC6C778188}" type="presParOf" srcId="{616C9F19-7131-C140-8F5D-CB8A65F68DC6}" destId="{CBF40CD7-BA99-C246-B619-F0E84DC3D062}" srcOrd="0" destOrd="0" presId="urn:microsoft.com/office/officeart/2005/8/layout/hList7"/>
    <dgm:cxn modelId="{D5131EA1-5323-2A40-A7D1-4187C80607CE}" type="presParOf" srcId="{616C9F19-7131-C140-8F5D-CB8A65F68DC6}" destId="{5999AEF7-6073-5E47-85AB-4B4F1D27575E}" srcOrd="1" destOrd="0" presId="urn:microsoft.com/office/officeart/2005/8/layout/hList7"/>
    <dgm:cxn modelId="{7C408CB6-9001-C841-B03A-AE81884146FF}" type="presParOf" srcId="{616C9F19-7131-C140-8F5D-CB8A65F68DC6}" destId="{A796B5BF-A8EA-2743-A847-33D030F4513E}" srcOrd="2" destOrd="0" presId="urn:microsoft.com/office/officeart/2005/8/layout/hList7"/>
    <dgm:cxn modelId="{3BDB4FA2-E997-1A47-BD70-5F5E0F1960FF}" type="presParOf" srcId="{616C9F19-7131-C140-8F5D-CB8A65F68DC6}" destId="{A242DCD6-F6AE-F44D-B001-148A446D628E}" srcOrd="3" destOrd="0" presId="urn:microsoft.com/office/officeart/2005/8/layout/hList7"/>
    <dgm:cxn modelId="{2BBDB6D6-6EC3-C040-A357-E91A729224D6}" type="presParOf" srcId="{F8C16A6A-7ADF-5043-B0A9-58B9E8CF64FF}" destId="{7EE28B39-6FF4-1540-9ACA-16DDA3FD4720}" srcOrd="3" destOrd="0" presId="urn:microsoft.com/office/officeart/2005/8/layout/hList7"/>
    <dgm:cxn modelId="{05192074-6303-FE4B-8C20-1D3F616C23A1}" type="presParOf" srcId="{F8C16A6A-7ADF-5043-B0A9-58B9E8CF64FF}" destId="{67CED663-4363-A74D-9A13-DAEEAAAD4051}" srcOrd="4" destOrd="0" presId="urn:microsoft.com/office/officeart/2005/8/layout/hList7"/>
    <dgm:cxn modelId="{31A74D54-AE9A-B944-9809-CDFB5B67963B}" type="presParOf" srcId="{67CED663-4363-A74D-9A13-DAEEAAAD4051}" destId="{AB251FD9-B98B-264B-827A-EF0DB0BE09F2}" srcOrd="0" destOrd="0" presId="urn:microsoft.com/office/officeart/2005/8/layout/hList7"/>
    <dgm:cxn modelId="{1EE48D7C-1376-474A-A44A-19FED2E62A06}" type="presParOf" srcId="{67CED663-4363-A74D-9A13-DAEEAAAD4051}" destId="{5B029081-EBCE-3842-AD8E-6FE41DBBF848}" srcOrd="1" destOrd="0" presId="urn:microsoft.com/office/officeart/2005/8/layout/hList7"/>
    <dgm:cxn modelId="{D5B477B6-EF47-0448-AE13-9F4F279733B6}" type="presParOf" srcId="{67CED663-4363-A74D-9A13-DAEEAAAD4051}" destId="{2BA1BEEE-151D-814C-9844-8B0B03A2C5CA}" srcOrd="2" destOrd="0" presId="urn:microsoft.com/office/officeart/2005/8/layout/hList7"/>
    <dgm:cxn modelId="{579E653C-7B2E-CD4D-93C5-50538CF387B9}" type="presParOf" srcId="{67CED663-4363-A74D-9A13-DAEEAAAD4051}" destId="{909C2357-44DE-814A-830A-9E762E791380}"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8830E-5B5C-B542-8C5D-64860E08C20C}">
      <dsp:nvSpPr>
        <dsp:cNvPr id="0" name=""/>
        <dsp:cNvSpPr/>
      </dsp:nvSpPr>
      <dsp:spPr>
        <a:xfrm rot="10800000">
          <a:off x="0" y="0"/>
          <a:ext cx="4839630" cy="1455290"/>
        </a:xfrm>
        <a:prstGeom prst="trapezoid">
          <a:avLst>
            <a:gd name="adj" fmla="val 5542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smtClean="0">
              <a:solidFill>
                <a:schemeClr val="bg1"/>
              </a:solidFill>
            </a:rPr>
            <a:t>Personal Mission / Vision</a:t>
          </a:r>
          <a:endParaRPr lang="en-US" sz="1400" b="1" kern="1200" dirty="0">
            <a:solidFill>
              <a:schemeClr val="bg1"/>
            </a:solidFill>
          </a:endParaRPr>
        </a:p>
      </dsp:txBody>
      <dsp:txXfrm rot="-10800000">
        <a:off x="846935" y="0"/>
        <a:ext cx="3145759" cy="1455290"/>
      </dsp:txXfrm>
    </dsp:sp>
    <dsp:sp modelId="{B9DA893B-CE49-4A4F-8CB8-63E609D194B8}">
      <dsp:nvSpPr>
        <dsp:cNvPr id="0" name=""/>
        <dsp:cNvSpPr/>
      </dsp:nvSpPr>
      <dsp:spPr>
        <a:xfrm rot="10800000">
          <a:off x="806605" y="1455290"/>
          <a:ext cx="3226419" cy="1455290"/>
        </a:xfrm>
        <a:prstGeom prst="trapezoid">
          <a:avLst>
            <a:gd name="adj" fmla="val 55426"/>
          </a:avLst>
        </a:prstGeom>
        <a:gradFill rotWithShape="0">
          <a:gsLst>
            <a:gs pos="0">
              <a:schemeClr val="accent3">
                <a:hueOff val="-3521152"/>
                <a:satOff val="0"/>
                <a:lumOff val="-3725"/>
                <a:alphaOff val="0"/>
                <a:satMod val="103000"/>
                <a:lumMod val="102000"/>
                <a:tint val="94000"/>
              </a:schemeClr>
            </a:gs>
            <a:gs pos="50000">
              <a:schemeClr val="accent3">
                <a:hueOff val="-3521152"/>
                <a:satOff val="0"/>
                <a:lumOff val="-3725"/>
                <a:alphaOff val="0"/>
                <a:satMod val="110000"/>
                <a:lumMod val="100000"/>
                <a:shade val="100000"/>
              </a:schemeClr>
            </a:gs>
            <a:gs pos="100000">
              <a:schemeClr val="accent3">
                <a:hueOff val="-3521152"/>
                <a:satOff val="0"/>
                <a:lumOff val="-372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Career Aspirations</a:t>
          </a:r>
          <a:endParaRPr lang="en-US" sz="1400" b="1" kern="1200" dirty="0">
            <a:solidFill>
              <a:schemeClr val="bg1"/>
            </a:solidFill>
          </a:endParaRPr>
        </a:p>
      </dsp:txBody>
      <dsp:txXfrm rot="-10800000">
        <a:off x="1371228" y="1455290"/>
        <a:ext cx="2097173" cy="1455290"/>
      </dsp:txXfrm>
    </dsp:sp>
    <dsp:sp modelId="{2A7B6605-4057-8341-A32C-B71F205C4393}">
      <dsp:nvSpPr>
        <dsp:cNvPr id="0" name=""/>
        <dsp:cNvSpPr/>
      </dsp:nvSpPr>
      <dsp:spPr>
        <a:xfrm rot="10800000">
          <a:off x="1613210" y="2910580"/>
          <a:ext cx="1613209" cy="1455290"/>
        </a:xfrm>
        <a:prstGeom prst="trapezoid">
          <a:avLst>
            <a:gd name="adj" fmla="val 55426"/>
          </a:avLst>
        </a:prstGeom>
        <a:gradFill rotWithShape="0">
          <a:gsLst>
            <a:gs pos="0">
              <a:schemeClr val="accent3">
                <a:hueOff val="-7042305"/>
                <a:satOff val="0"/>
                <a:lumOff val="-7451"/>
                <a:alphaOff val="0"/>
                <a:satMod val="103000"/>
                <a:lumMod val="102000"/>
                <a:tint val="94000"/>
              </a:schemeClr>
            </a:gs>
            <a:gs pos="50000">
              <a:schemeClr val="accent3">
                <a:hueOff val="-7042305"/>
                <a:satOff val="0"/>
                <a:lumOff val="-7451"/>
                <a:alphaOff val="0"/>
                <a:satMod val="110000"/>
                <a:lumMod val="100000"/>
                <a:shade val="100000"/>
              </a:schemeClr>
            </a:gs>
            <a:gs pos="100000">
              <a:schemeClr val="accent3">
                <a:hueOff val="-7042305"/>
                <a:satOff val="0"/>
                <a:lumOff val="-745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smtClean="0">
              <a:solidFill>
                <a:schemeClr val="bg1"/>
              </a:solidFill>
            </a:rPr>
            <a:t>Professional Goals</a:t>
          </a:r>
        </a:p>
        <a:p>
          <a:pPr lvl="0" algn="ctr" defTabSz="622300">
            <a:lnSpc>
              <a:spcPct val="90000"/>
            </a:lnSpc>
            <a:spcBef>
              <a:spcPct val="0"/>
            </a:spcBef>
            <a:spcAft>
              <a:spcPct val="35000"/>
            </a:spcAft>
          </a:pPr>
          <a:endParaRPr lang="en-US" sz="1400" b="1" kern="1200" smtClean="0">
            <a:solidFill>
              <a:schemeClr val="bg1"/>
            </a:solidFill>
          </a:endParaRPr>
        </a:p>
        <a:p>
          <a:pPr lvl="0" algn="ctr" defTabSz="622300">
            <a:lnSpc>
              <a:spcPct val="90000"/>
            </a:lnSpc>
            <a:spcBef>
              <a:spcPct val="0"/>
            </a:spcBef>
            <a:spcAft>
              <a:spcPct val="35000"/>
            </a:spcAft>
          </a:pPr>
          <a:endParaRPr lang="en-US" sz="1400" b="1" kern="1200" dirty="0">
            <a:solidFill>
              <a:schemeClr val="bg1"/>
            </a:solidFill>
          </a:endParaRPr>
        </a:p>
      </dsp:txBody>
      <dsp:txXfrm rot="-10800000">
        <a:off x="1613210" y="2910580"/>
        <a:ext cx="1613209" cy="1455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80595-31B3-2B47-BAC9-A23D428C778C}">
      <dsp:nvSpPr>
        <dsp:cNvPr id="0" name=""/>
        <dsp:cNvSpPr/>
      </dsp:nvSpPr>
      <dsp:spPr>
        <a:xfrm>
          <a:off x="1613210" y="0"/>
          <a:ext cx="1613209" cy="1455290"/>
        </a:xfrm>
        <a:prstGeom prst="trapezoid">
          <a:avLst>
            <a:gd name="adj" fmla="val 5542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b="1" kern="1200" dirty="0" smtClean="0">
            <a:solidFill>
              <a:schemeClr val="bg1"/>
            </a:solidFill>
          </a:endParaRPr>
        </a:p>
        <a:p>
          <a:pPr lvl="0" algn="ctr" defTabSz="622300">
            <a:lnSpc>
              <a:spcPct val="90000"/>
            </a:lnSpc>
            <a:spcBef>
              <a:spcPct val="0"/>
            </a:spcBef>
            <a:spcAft>
              <a:spcPct val="35000"/>
            </a:spcAft>
          </a:pPr>
          <a:endParaRPr lang="en-US" sz="1400" b="1" kern="1200" dirty="0" smtClean="0">
            <a:solidFill>
              <a:schemeClr val="bg1"/>
            </a:solidFill>
          </a:endParaRPr>
        </a:p>
        <a:p>
          <a:pPr lvl="0" algn="ctr" defTabSz="622300">
            <a:lnSpc>
              <a:spcPct val="90000"/>
            </a:lnSpc>
            <a:spcBef>
              <a:spcPct val="0"/>
            </a:spcBef>
            <a:spcAft>
              <a:spcPct val="35000"/>
            </a:spcAft>
          </a:pPr>
          <a:endParaRPr lang="en-US" sz="1400" b="1" kern="1200" dirty="0" smtClean="0">
            <a:solidFill>
              <a:schemeClr val="bg1"/>
            </a:solidFill>
          </a:endParaRPr>
        </a:p>
        <a:p>
          <a:pPr lvl="0" algn="ctr" defTabSz="622300">
            <a:lnSpc>
              <a:spcPct val="90000"/>
            </a:lnSpc>
            <a:spcBef>
              <a:spcPct val="0"/>
            </a:spcBef>
            <a:spcAft>
              <a:spcPct val="35000"/>
            </a:spcAft>
          </a:pPr>
          <a:r>
            <a:rPr lang="en-US" sz="1400" b="1" kern="1200" dirty="0" smtClean="0">
              <a:solidFill>
                <a:schemeClr val="bg1"/>
              </a:solidFill>
            </a:rPr>
            <a:t>Professional</a:t>
          </a:r>
        </a:p>
        <a:p>
          <a:pPr lvl="0" algn="ctr" defTabSz="622300">
            <a:lnSpc>
              <a:spcPct val="90000"/>
            </a:lnSpc>
            <a:spcBef>
              <a:spcPct val="0"/>
            </a:spcBef>
            <a:spcAft>
              <a:spcPct val="35000"/>
            </a:spcAft>
          </a:pPr>
          <a:r>
            <a:rPr lang="en-US" sz="1400" b="1" kern="1200" dirty="0" smtClean="0">
              <a:solidFill>
                <a:schemeClr val="bg1"/>
              </a:solidFill>
            </a:rPr>
            <a:t>Goal </a:t>
          </a:r>
        </a:p>
      </dsp:txBody>
      <dsp:txXfrm>
        <a:off x="1613210" y="0"/>
        <a:ext cx="1613209" cy="1455290"/>
      </dsp:txXfrm>
    </dsp:sp>
    <dsp:sp modelId="{3085E7E5-E131-504F-A520-0330A6832E89}">
      <dsp:nvSpPr>
        <dsp:cNvPr id="0" name=""/>
        <dsp:cNvSpPr/>
      </dsp:nvSpPr>
      <dsp:spPr>
        <a:xfrm>
          <a:off x="806605" y="1455290"/>
          <a:ext cx="3226419" cy="1455290"/>
        </a:xfrm>
        <a:prstGeom prst="trapezoid">
          <a:avLst>
            <a:gd name="adj" fmla="val 55426"/>
          </a:avLst>
        </a:prstGeom>
        <a:gradFill rotWithShape="0">
          <a:gsLst>
            <a:gs pos="0">
              <a:schemeClr val="accent3">
                <a:hueOff val="-3521152"/>
                <a:satOff val="0"/>
                <a:lumOff val="-3725"/>
                <a:alphaOff val="0"/>
                <a:satMod val="103000"/>
                <a:lumMod val="102000"/>
                <a:tint val="94000"/>
              </a:schemeClr>
            </a:gs>
            <a:gs pos="50000">
              <a:schemeClr val="accent3">
                <a:hueOff val="-3521152"/>
                <a:satOff val="0"/>
                <a:lumOff val="-3725"/>
                <a:alphaOff val="0"/>
                <a:satMod val="110000"/>
                <a:lumMod val="100000"/>
                <a:shade val="100000"/>
              </a:schemeClr>
            </a:gs>
            <a:gs pos="100000">
              <a:schemeClr val="accent3">
                <a:hueOff val="-3521152"/>
                <a:satOff val="0"/>
                <a:lumOff val="-372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smtClean="0">
              <a:solidFill>
                <a:schemeClr val="bg1"/>
              </a:solidFill>
            </a:rPr>
            <a:t>Department/ Team </a:t>
          </a:r>
        </a:p>
        <a:p>
          <a:pPr lvl="0" algn="ctr" defTabSz="622300">
            <a:lnSpc>
              <a:spcPct val="90000"/>
            </a:lnSpc>
            <a:spcBef>
              <a:spcPct val="0"/>
            </a:spcBef>
            <a:spcAft>
              <a:spcPct val="35000"/>
            </a:spcAft>
          </a:pPr>
          <a:r>
            <a:rPr lang="en-US" sz="1400" b="1" kern="1200" smtClean="0">
              <a:solidFill>
                <a:schemeClr val="bg1"/>
              </a:solidFill>
            </a:rPr>
            <a:t>Goals</a:t>
          </a:r>
          <a:endParaRPr lang="en-US" sz="1400" b="1" kern="1200" dirty="0">
            <a:solidFill>
              <a:schemeClr val="bg1"/>
            </a:solidFill>
          </a:endParaRPr>
        </a:p>
      </dsp:txBody>
      <dsp:txXfrm>
        <a:off x="1371228" y="1455290"/>
        <a:ext cx="2097173" cy="1455290"/>
      </dsp:txXfrm>
    </dsp:sp>
    <dsp:sp modelId="{C69CAA56-0A41-5745-88D2-36B3B155CD0A}">
      <dsp:nvSpPr>
        <dsp:cNvPr id="0" name=""/>
        <dsp:cNvSpPr/>
      </dsp:nvSpPr>
      <dsp:spPr>
        <a:xfrm>
          <a:off x="0" y="2910580"/>
          <a:ext cx="4839630" cy="1455290"/>
        </a:xfrm>
        <a:prstGeom prst="trapezoid">
          <a:avLst>
            <a:gd name="adj" fmla="val 55426"/>
          </a:avLst>
        </a:prstGeom>
        <a:gradFill rotWithShape="0">
          <a:gsLst>
            <a:gs pos="0">
              <a:schemeClr val="accent3">
                <a:hueOff val="-7042305"/>
                <a:satOff val="0"/>
                <a:lumOff val="-7451"/>
                <a:alphaOff val="0"/>
                <a:satMod val="103000"/>
                <a:lumMod val="102000"/>
                <a:tint val="94000"/>
              </a:schemeClr>
            </a:gs>
            <a:gs pos="50000">
              <a:schemeClr val="accent3">
                <a:hueOff val="-7042305"/>
                <a:satOff val="0"/>
                <a:lumOff val="-7451"/>
                <a:alphaOff val="0"/>
                <a:satMod val="110000"/>
                <a:lumMod val="100000"/>
                <a:shade val="100000"/>
              </a:schemeClr>
            </a:gs>
            <a:gs pos="100000">
              <a:schemeClr val="accent3">
                <a:hueOff val="-7042305"/>
                <a:satOff val="0"/>
                <a:lumOff val="-745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smtClean="0">
              <a:solidFill>
                <a:schemeClr val="bg1"/>
              </a:solidFill>
            </a:rPr>
            <a:t>Organizational Goals</a:t>
          </a:r>
          <a:endParaRPr lang="en-US" sz="1400" b="1" kern="1200" dirty="0">
            <a:solidFill>
              <a:schemeClr val="bg1"/>
            </a:solidFill>
          </a:endParaRPr>
        </a:p>
      </dsp:txBody>
      <dsp:txXfrm>
        <a:off x="846935" y="2910580"/>
        <a:ext cx="3145759" cy="14552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5DC6A-C6F1-864A-A656-8A493C9C46C6}">
      <dsp:nvSpPr>
        <dsp:cNvPr id="0" name=""/>
        <dsp:cNvSpPr/>
      </dsp:nvSpPr>
      <dsp:spPr>
        <a:xfrm>
          <a:off x="1553908" y="3264216"/>
          <a:ext cx="2894882" cy="0"/>
        </a:xfrm>
        <a:prstGeom prst="line">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369B0D3-CA01-E44A-A0B3-2821FDE024EC}">
      <dsp:nvSpPr>
        <dsp:cNvPr id="0" name=""/>
        <dsp:cNvSpPr/>
      </dsp:nvSpPr>
      <dsp:spPr>
        <a:xfrm>
          <a:off x="1553908" y="2255043"/>
          <a:ext cx="2479680" cy="0"/>
        </a:xfrm>
        <a:prstGeom prst="line">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0414EE9-6D95-3B46-B5C3-E2A09AD63A67}">
      <dsp:nvSpPr>
        <dsp:cNvPr id="0" name=""/>
        <dsp:cNvSpPr/>
      </dsp:nvSpPr>
      <dsp:spPr>
        <a:xfrm>
          <a:off x="1553908" y="1245871"/>
          <a:ext cx="2894882" cy="0"/>
        </a:xfrm>
        <a:prstGeom prst="line">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2E1A5DB-35D1-2543-AC52-F407F9230B6E}">
      <dsp:nvSpPr>
        <dsp:cNvPr id="0" name=""/>
        <dsp:cNvSpPr/>
      </dsp:nvSpPr>
      <dsp:spPr>
        <a:xfrm>
          <a:off x="112234" y="813369"/>
          <a:ext cx="2883349" cy="288334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a:noFill/>
        </a:ln>
        <a:effectLst/>
      </dsp:spPr>
      <dsp:style>
        <a:lnRef idx="0">
          <a:scrgbClr r="0" g="0" b="0"/>
        </a:lnRef>
        <a:fillRef idx="1">
          <a:scrgbClr r="0" g="0" b="0"/>
        </a:fillRef>
        <a:effectRef idx="2">
          <a:scrgbClr r="0" g="0" b="0"/>
        </a:effectRef>
        <a:fontRef idx="minor"/>
      </dsp:style>
    </dsp:sp>
    <dsp:sp modelId="{D7F5A262-8499-8C4F-AC26-9E81A9869980}">
      <dsp:nvSpPr>
        <dsp:cNvPr id="0" name=""/>
        <dsp:cNvSpPr/>
      </dsp:nvSpPr>
      <dsp:spPr>
        <a:xfrm>
          <a:off x="631237" y="2344427"/>
          <a:ext cx="1845343" cy="951505"/>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ctr" defTabSz="1600200">
            <a:lnSpc>
              <a:spcPct val="90000"/>
            </a:lnSpc>
            <a:spcBef>
              <a:spcPct val="0"/>
            </a:spcBef>
            <a:spcAft>
              <a:spcPct val="35000"/>
            </a:spcAft>
          </a:pPr>
          <a:r>
            <a:rPr lang="en-US" sz="3600" kern="1200" dirty="0" smtClean="0"/>
            <a:t>North Star</a:t>
          </a:r>
          <a:endParaRPr lang="en-US" sz="3600" kern="1200" dirty="0"/>
        </a:p>
      </dsp:txBody>
      <dsp:txXfrm>
        <a:off x="631237" y="2344427"/>
        <a:ext cx="1845343" cy="951505"/>
      </dsp:txXfrm>
    </dsp:sp>
    <dsp:sp modelId="{DEE8A6A7-5A68-524B-B7D3-11FB421EB22A}">
      <dsp:nvSpPr>
        <dsp:cNvPr id="0" name=""/>
        <dsp:cNvSpPr/>
      </dsp:nvSpPr>
      <dsp:spPr>
        <a:xfrm>
          <a:off x="4016288" y="813369"/>
          <a:ext cx="865004" cy="865004"/>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9000" r="-39000"/>
          </a:stretch>
        </a:blipFill>
        <a:ln>
          <a:noFill/>
        </a:ln>
        <a:effectLst/>
      </dsp:spPr>
      <dsp:style>
        <a:lnRef idx="0">
          <a:scrgbClr r="0" g="0" b="0"/>
        </a:lnRef>
        <a:fillRef idx="1">
          <a:scrgbClr r="0" g="0" b="0"/>
        </a:fillRef>
        <a:effectRef idx="2">
          <a:scrgbClr r="0" g="0" b="0"/>
        </a:effectRef>
        <a:fontRef idx="minor"/>
      </dsp:style>
    </dsp:sp>
    <dsp:sp modelId="{D1BAE727-BBE6-EA47-9E77-CE223FDA8B65}">
      <dsp:nvSpPr>
        <dsp:cNvPr id="0" name=""/>
        <dsp:cNvSpPr/>
      </dsp:nvSpPr>
      <dsp:spPr>
        <a:xfrm>
          <a:off x="4784662" y="1311344"/>
          <a:ext cx="99763" cy="86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 tIns="0" rIns="3810" bIns="0" numCol="1" spcCol="1270" anchor="ctr" anchorCtr="0">
          <a:noAutofit/>
        </a:bodyPr>
        <a:lstStyle/>
        <a:p>
          <a:pPr lvl="0" algn="l" defTabSz="44450">
            <a:lnSpc>
              <a:spcPct val="90000"/>
            </a:lnSpc>
            <a:spcBef>
              <a:spcPct val="0"/>
            </a:spcBef>
            <a:spcAft>
              <a:spcPct val="35000"/>
            </a:spcAft>
          </a:pPr>
          <a:r>
            <a:rPr lang="en-US" sz="100" kern="1200" dirty="0" smtClean="0"/>
            <a:t>Experience</a:t>
          </a:r>
          <a:endParaRPr lang="en-US" sz="100" kern="1200" dirty="0"/>
        </a:p>
      </dsp:txBody>
      <dsp:txXfrm>
        <a:off x="4784662" y="1311344"/>
        <a:ext cx="99763" cy="865004"/>
      </dsp:txXfrm>
    </dsp:sp>
    <dsp:sp modelId="{FDE0FAED-348E-8E4C-9E97-5E796772386F}">
      <dsp:nvSpPr>
        <dsp:cNvPr id="0" name=""/>
        <dsp:cNvSpPr/>
      </dsp:nvSpPr>
      <dsp:spPr>
        <a:xfrm>
          <a:off x="3474540" y="1836736"/>
          <a:ext cx="1118096" cy="83661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48000" r="-48000"/>
          </a:stretch>
        </a:blipFill>
        <a:ln>
          <a:noFill/>
        </a:ln>
        <a:effectLst/>
      </dsp:spPr>
      <dsp:style>
        <a:lnRef idx="0">
          <a:scrgbClr r="0" g="0" b="0"/>
        </a:lnRef>
        <a:fillRef idx="1">
          <a:scrgbClr r="0" g="0" b="0"/>
        </a:fillRef>
        <a:effectRef idx="2">
          <a:scrgbClr r="0" g="0" b="0"/>
        </a:effectRef>
        <a:fontRef idx="minor"/>
      </dsp:style>
    </dsp:sp>
    <dsp:sp modelId="{05D9A26C-CEDD-444D-82D2-49852198C92C}">
      <dsp:nvSpPr>
        <dsp:cNvPr id="0" name=""/>
        <dsp:cNvSpPr/>
      </dsp:nvSpPr>
      <dsp:spPr>
        <a:xfrm>
          <a:off x="4406083" y="2006744"/>
          <a:ext cx="141284" cy="86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 tIns="0" rIns="3810" bIns="0" numCol="1" spcCol="1270" anchor="ctr" anchorCtr="0">
          <a:noAutofit/>
        </a:bodyPr>
        <a:lstStyle/>
        <a:p>
          <a:pPr lvl="0" algn="l" defTabSz="44450">
            <a:lnSpc>
              <a:spcPct val="90000"/>
            </a:lnSpc>
            <a:spcBef>
              <a:spcPct val="0"/>
            </a:spcBef>
            <a:spcAft>
              <a:spcPct val="35000"/>
            </a:spcAft>
          </a:pPr>
          <a:r>
            <a:rPr lang="en-US" sz="100" kern="1200" dirty="0" smtClean="0"/>
            <a:t>Exposure</a:t>
          </a:r>
          <a:endParaRPr lang="en-US" sz="100" kern="1200" dirty="0"/>
        </a:p>
      </dsp:txBody>
      <dsp:txXfrm>
        <a:off x="4406083" y="2006744"/>
        <a:ext cx="141284" cy="865004"/>
      </dsp:txXfrm>
    </dsp:sp>
    <dsp:sp modelId="{36ECF345-C2AA-B04E-A929-3ADE0C7B7BBD}">
      <dsp:nvSpPr>
        <dsp:cNvPr id="0" name=""/>
        <dsp:cNvSpPr/>
      </dsp:nvSpPr>
      <dsp:spPr>
        <a:xfrm>
          <a:off x="4016288" y="2831713"/>
          <a:ext cx="865004" cy="865004"/>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6000" r="-16000"/>
          </a:stretch>
        </a:blipFill>
        <a:ln>
          <a:noFill/>
        </a:ln>
        <a:effectLst/>
      </dsp:spPr>
      <dsp:style>
        <a:lnRef idx="0">
          <a:scrgbClr r="0" g="0" b="0"/>
        </a:lnRef>
        <a:fillRef idx="1">
          <a:scrgbClr r="0" g="0" b="0"/>
        </a:fillRef>
        <a:effectRef idx="2">
          <a:scrgbClr r="0" g="0" b="0"/>
        </a:effectRef>
        <a:fontRef idx="minor"/>
      </dsp:style>
    </dsp:sp>
    <dsp:sp modelId="{369CCF0A-BB79-7B4E-AC83-2C3023CA2019}">
      <dsp:nvSpPr>
        <dsp:cNvPr id="0" name=""/>
        <dsp:cNvSpPr/>
      </dsp:nvSpPr>
      <dsp:spPr>
        <a:xfrm>
          <a:off x="4083768" y="3410099"/>
          <a:ext cx="773170" cy="86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lvl="0" algn="l" defTabSz="533400">
            <a:lnSpc>
              <a:spcPct val="90000"/>
            </a:lnSpc>
            <a:spcBef>
              <a:spcPct val="0"/>
            </a:spcBef>
            <a:spcAft>
              <a:spcPct val="35000"/>
            </a:spcAft>
          </a:pPr>
          <a:r>
            <a:rPr lang="en-US" sz="1200" kern="1200" dirty="0" smtClean="0"/>
            <a:t>Education</a:t>
          </a:r>
          <a:endParaRPr lang="en-US" sz="1200" kern="1200" dirty="0"/>
        </a:p>
      </dsp:txBody>
      <dsp:txXfrm>
        <a:off x="4083768" y="3410099"/>
        <a:ext cx="773170" cy="8650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A6E45-9200-A644-A33C-D8BC33C0F40E}">
      <dsp:nvSpPr>
        <dsp:cNvPr id="0" name=""/>
        <dsp:cNvSpPr/>
      </dsp:nvSpPr>
      <dsp:spPr>
        <a:xfrm>
          <a:off x="3425778" y="-30467"/>
          <a:ext cx="4514943" cy="4514943"/>
        </a:xfrm>
        <a:prstGeom prst="circularArrow">
          <a:avLst>
            <a:gd name="adj1" fmla="val 5544"/>
            <a:gd name="adj2" fmla="val 330680"/>
            <a:gd name="adj3" fmla="val 13726624"/>
            <a:gd name="adj4" fmla="val 17416042"/>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C053875-866C-3A46-AC68-0590D0AB56AB}">
      <dsp:nvSpPr>
        <dsp:cNvPr id="0" name=""/>
        <dsp:cNvSpPr/>
      </dsp:nvSpPr>
      <dsp:spPr>
        <a:xfrm>
          <a:off x="4603765" y="794"/>
          <a:ext cx="2158968" cy="107948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Career Goal </a:t>
          </a:r>
          <a:br>
            <a:rPr lang="en-US" sz="1600" kern="1200" dirty="0" smtClean="0"/>
          </a:br>
          <a:r>
            <a:rPr lang="en-US" sz="1600" kern="1200" dirty="0" smtClean="0"/>
            <a:t>(North Star)</a:t>
          </a:r>
          <a:endParaRPr lang="en-US" sz="1600" kern="1200" dirty="0"/>
        </a:p>
      </dsp:txBody>
      <dsp:txXfrm>
        <a:off x="4656461" y="53490"/>
        <a:ext cx="2053576" cy="974092"/>
      </dsp:txXfrm>
    </dsp:sp>
    <dsp:sp modelId="{4F86215F-9741-A84A-9992-6BE56EAA3FDF}">
      <dsp:nvSpPr>
        <dsp:cNvPr id="0" name=""/>
        <dsp:cNvSpPr/>
      </dsp:nvSpPr>
      <dsp:spPr>
        <a:xfrm>
          <a:off x="6434881" y="1331178"/>
          <a:ext cx="2158968" cy="1079484"/>
        </a:xfrm>
        <a:prstGeom prst="roundRect">
          <a:avLst/>
        </a:prstGeom>
        <a:gradFill rotWithShape="0">
          <a:gsLst>
            <a:gs pos="0">
              <a:schemeClr val="accent2">
                <a:hueOff val="4403673"/>
                <a:satOff val="0"/>
                <a:lumOff val="-2500"/>
                <a:alphaOff val="0"/>
                <a:satMod val="103000"/>
                <a:lumMod val="102000"/>
                <a:tint val="94000"/>
              </a:schemeClr>
            </a:gs>
            <a:gs pos="50000">
              <a:schemeClr val="accent2">
                <a:hueOff val="4403673"/>
                <a:satOff val="0"/>
                <a:lumOff val="-2500"/>
                <a:alphaOff val="0"/>
                <a:satMod val="110000"/>
                <a:lumMod val="100000"/>
                <a:shade val="100000"/>
              </a:schemeClr>
            </a:gs>
            <a:gs pos="100000">
              <a:schemeClr val="accent2">
                <a:hueOff val="4403673"/>
                <a:satOff val="0"/>
                <a:lumOff val="-250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Work &amp; Life Experiences</a:t>
          </a:r>
          <a:endParaRPr lang="en-US" sz="1600" kern="1200" dirty="0"/>
        </a:p>
      </dsp:txBody>
      <dsp:txXfrm>
        <a:off x="6487577" y="1383874"/>
        <a:ext cx="2053576" cy="974092"/>
      </dsp:txXfrm>
    </dsp:sp>
    <dsp:sp modelId="{D84ABE35-96E1-414A-B85D-BF4B1FB8D508}">
      <dsp:nvSpPr>
        <dsp:cNvPr id="0" name=""/>
        <dsp:cNvSpPr/>
      </dsp:nvSpPr>
      <dsp:spPr>
        <a:xfrm>
          <a:off x="5735457" y="3483783"/>
          <a:ext cx="2158968" cy="1079484"/>
        </a:xfrm>
        <a:prstGeom prst="roundRect">
          <a:avLst/>
        </a:prstGeom>
        <a:gradFill rotWithShape="0">
          <a:gsLst>
            <a:gs pos="0">
              <a:schemeClr val="accent2">
                <a:hueOff val="8807346"/>
                <a:satOff val="0"/>
                <a:lumOff val="-5000"/>
                <a:alphaOff val="0"/>
                <a:satMod val="103000"/>
                <a:lumMod val="102000"/>
                <a:tint val="94000"/>
              </a:schemeClr>
            </a:gs>
            <a:gs pos="50000">
              <a:schemeClr val="accent2">
                <a:hueOff val="8807346"/>
                <a:satOff val="0"/>
                <a:lumOff val="-5000"/>
                <a:alphaOff val="0"/>
                <a:satMod val="110000"/>
                <a:lumMod val="100000"/>
                <a:shade val="100000"/>
              </a:schemeClr>
            </a:gs>
            <a:gs pos="100000">
              <a:schemeClr val="accent2">
                <a:hueOff val="8807346"/>
                <a:satOff val="0"/>
                <a:lumOff val="-500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Skills/Competencies</a:t>
          </a:r>
          <a:endParaRPr lang="en-US" sz="1600" kern="1200" dirty="0"/>
        </a:p>
      </dsp:txBody>
      <dsp:txXfrm>
        <a:off x="5788153" y="3536479"/>
        <a:ext cx="2053576" cy="974092"/>
      </dsp:txXfrm>
    </dsp:sp>
    <dsp:sp modelId="{4AF40A9E-67DE-1D4F-B300-2EA3BAE466BA}">
      <dsp:nvSpPr>
        <dsp:cNvPr id="0" name=""/>
        <dsp:cNvSpPr/>
      </dsp:nvSpPr>
      <dsp:spPr>
        <a:xfrm>
          <a:off x="3472073" y="3483783"/>
          <a:ext cx="2158968" cy="1079484"/>
        </a:xfrm>
        <a:prstGeom prst="roundRect">
          <a:avLst/>
        </a:prstGeom>
        <a:gradFill rotWithShape="0">
          <a:gsLst>
            <a:gs pos="0">
              <a:schemeClr val="accent2">
                <a:hueOff val="13211018"/>
                <a:satOff val="0"/>
                <a:lumOff val="-7500"/>
                <a:alphaOff val="0"/>
                <a:satMod val="103000"/>
                <a:lumMod val="102000"/>
                <a:tint val="94000"/>
              </a:schemeClr>
            </a:gs>
            <a:gs pos="50000">
              <a:schemeClr val="accent2">
                <a:hueOff val="13211018"/>
                <a:satOff val="0"/>
                <a:lumOff val="-7500"/>
                <a:alphaOff val="0"/>
                <a:satMod val="110000"/>
                <a:lumMod val="100000"/>
                <a:shade val="100000"/>
              </a:schemeClr>
            </a:gs>
            <a:gs pos="100000">
              <a:schemeClr val="accent2">
                <a:hueOff val="13211018"/>
                <a:satOff val="0"/>
                <a:lumOff val="-750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Networking Opportunities</a:t>
          </a:r>
          <a:endParaRPr lang="en-US" sz="1600" kern="1200" dirty="0"/>
        </a:p>
      </dsp:txBody>
      <dsp:txXfrm>
        <a:off x="3524769" y="3536479"/>
        <a:ext cx="2053576" cy="974092"/>
      </dsp:txXfrm>
    </dsp:sp>
    <dsp:sp modelId="{A741B6AF-8C8C-D64A-A925-B73A1265D793}">
      <dsp:nvSpPr>
        <dsp:cNvPr id="0" name=""/>
        <dsp:cNvSpPr/>
      </dsp:nvSpPr>
      <dsp:spPr>
        <a:xfrm>
          <a:off x="2772649" y="1331178"/>
          <a:ext cx="2158968" cy="1079484"/>
        </a:xfrm>
        <a:prstGeom prst="roundRect">
          <a:avLst/>
        </a:prstGeom>
        <a:gradFill rotWithShape="0">
          <a:gsLst>
            <a:gs pos="0">
              <a:schemeClr val="accent2">
                <a:hueOff val="17614691"/>
                <a:satOff val="0"/>
                <a:lumOff val="-10000"/>
                <a:alphaOff val="0"/>
                <a:satMod val="103000"/>
                <a:lumMod val="102000"/>
                <a:tint val="94000"/>
              </a:schemeClr>
            </a:gs>
            <a:gs pos="50000">
              <a:schemeClr val="accent2">
                <a:hueOff val="17614691"/>
                <a:satOff val="0"/>
                <a:lumOff val="-10000"/>
                <a:alphaOff val="0"/>
                <a:satMod val="110000"/>
                <a:lumMod val="100000"/>
                <a:shade val="100000"/>
              </a:schemeClr>
            </a:gs>
            <a:gs pos="100000">
              <a:schemeClr val="accent2">
                <a:hueOff val="17614691"/>
                <a:satOff val="0"/>
                <a:lumOff val="-1000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Career Growth</a:t>
          </a:r>
          <a:endParaRPr lang="en-US" sz="1600" kern="1200" dirty="0"/>
        </a:p>
      </dsp:txBody>
      <dsp:txXfrm>
        <a:off x="2825345" y="1383874"/>
        <a:ext cx="2053576" cy="9740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FA6FC2-D332-8842-8846-F776BE59A2F2}">
      <dsp:nvSpPr>
        <dsp:cNvPr id="0" name=""/>
        <dsp:cNvSpPr/>
      </dsp:nvSpPr>
      <dsp:spPr>
        <a:xfrm>
          <a:off x="1153" y="0"/>
          <a:ext cx="1794262" cy="451008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Values</a:t>
          </a:r>
          <a:endParaRPr lang="en-US" sz="2200" kern="1200" dirty="0"/>
        </a:p>
      </dsp:txBody>
      <dsp:txXfrm>
        <a:off x="1153" y="1804035"/>
        <a:ext cx="1794262" cy="1804035"/>
      </dsp:txXfrm>
    </dsp:sp>
    <dsp:sp modelId="{E0B26204-48D7-FE44-B6E2-25DC2B6351FD}">
      <dsp:nvSpPr>
        <dsp:cNvPr id="0" name=""/>
        <dsp:cNvSpPr/>
      </dsp:nvSpPr>
      <dsp:spPr>
        <a:xfrm>
          <a:off x="147354" y="270605"/>
          <a:ext cx="1501859" cy="150185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2000" r="-12000"/>
          </a:stretch>
        </a:blipFill>
        <a:ln>
          <a:noFill/>
        </a:ln>
        <a:effectLst/>
      </dsp:spPr>
      <dsp:style>
        <a:lnRef idx="0">
          <a:scrgbClr r="0" g="0" b="0"/>
        </a:lnRef>
        <a:fillRef idx="1">
          <a:scrgbClr r="0" g="0" b="0"/>
        </a:fillRef>
        <a:effectRef idx="2">
          <a:scrgbClr r="0" g="0" b="0"/>
        </a:effectRef>
        <a:fontRef idx="minor"/>
      </dsp:style>
    </dsp:sp>
    <dsp:sp modelId="{CBF40CD7-BA99-C246-B619-F0E84DC3D062}">
      <dsp:nvSpPr>
        <dsp:cNvPr id="0" name=""/>
        <dsp:cNvSpPr/>
      </dsp:nvSpPr>
      <dsp:spPr>
        <a:xfrm>
          <a:off x="1849243" y="0"/>
          <a:ext cx="1794262" cy="4510088"/>
        </a:xfrm>
        <a:prstGeom prst="roundRect">
          <a:avLst>
            <a:gd name="adj" fmla="val 10000"/>
          </a:avLst>
        </a:prstGeom>
        <a:gradFill rotWithShape="0">
          <a:gsLst>
            <a:gs pos="0">
              <a:schemeClr val="accent2">
                <a:hueOff val="8807346"/>
                <a:satOff val="0"/>
                <a:lumOff val="-5000"/>
                <a:alphaOff val="0"/>
                <a:satMod val="103000"/>
                <a:lumMod val="102000"/>
                <a:tint val="94000"/>
              </a:schemeClr>
            </a:gs>
            <a:gs pos="50000">
              <a:schemeClr val="accent2">
                <a:hueOff val="8807346"/>
                <a:satOff val="0"/>
                <a:lumOff val="-5000"/>
                <a:alphaOff val="0"/>
                <a:satMod val="110000"/>
                <a:lumMod val="100000"/>
                <a:shade val="100000"/>
              </a:schemeClr>
            </a:gs>
            <a:gs pos="100000">
              <a:schemeClr val="accent2">
                <a:hueOff val="8807346"/>
                <a:satOff val="0"/>
                <a:lumOff val="-500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Motivations</a:t>
          </a:r>
          <a:endParaRPr lang="en-US" sz="2200" kern="1200" dirty="0"/>
        </a:p>
      </dsp:txBody>
      <dsp:txXfrm>
        <a:off x="1849243" y="1804035"/>
        <a:ext cx="1794262" cy="1804035"/>
      </dsp:txXfrm>
    </dsp:sp>
    <dsp:sp modelId="{A242DCD6-F6AE-F44D-B001-148A446D628E}">
      <dsp:nvSpPr>
        <dsp:cNvPr id="0" name=""/>
        <dsp:cNvSpPr/>
      </dsp:nvSpPr>
      <dsp:spPr>
        <a:xfrm>
          <a:off x="1995445" y="270605"/>
          <a:ext cx="1501859" cy="150185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8000" r="-38000"/>
          </a:stretch>
        </a:blipFill>
        <a:ln>
          <a:noFill/>
        </a:ln>
        <a:effectLst/>
      </dsp:spPr>
      <dsp:style>
        <a:lnRef idx="0">
          <a:scrgbClr r="0" g="0" b="0"/>
        </a:lnRef>
        <a:fillRef idx="1">
          <a:scrgbClr r="0" g="0" b="0"/>
        </a:fillRef>
        <a:effectRef idx="2">
          <a:scrgbClr r="0" g="0" b="0"/>
        </a:effectRef>
        <a:fontRef idx="minor"/>
      </dsp:style>
    </dsp:sp>
    <dsp:sp modelId="{AB251FD9-B98B-264B-827A-EF0DB0BE09F2}">
      <dsp:nvSpPr>
        <dsp:cNvPr id="0" name=""/>
        <dsp:cNvSpPr/>
      </dsp:nvSpPr>
      <dsp:spPr>
        <a:xfrm>
          <a:off x="3697334" y="0"/>
          <a:ext cx="1794262" cy="4510088"/>
        </a:xfrm>
        <a:prstGeom prst="roundRect">
          <a:avLst>
            <a:gd name="adj" fmla="val 10000"/>
          </a:avLst>
        </a:prstGeom>
        <a:gradFill rotWithShape="0">
          <a:gsLst>
            <a:gs pos="0">
              <a:schemeClr val="accent2">
                <a:hueOff val="17614691"/>
                <a:satOff val="0"/>
                <a:lumOff val="-10000"/>
                <a:alphaOff val="0"/>
                <a:satMod val="103000"/>
                <a:lumMod val="102000"/>
                <a:tint val="94000"/>
              </a:schemeClr>
            </a:gs>
            <a:gs pos="50000">
              <a:schemeClr val="accent2">
                <a:hueOff val="17614691"/>
                <a:satOff val="0"/>
                <a:lumOff val="-10000"/>
                <a:alphaOff val="0"/>
                <a:satMod val="110000"/>
                <a:lumMod val="100000"/>
                <a:shade val="100000"/>
              </a:schemeClr>
            </a:gs>
            <a:gs pos="100000">
              <a:schemeClr val="accent2">
                <a:hueOff val="17614691"/>
                <a:satOff val="0"/>
                <a:lumOff val="-1000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Priorities</a:t>
          </a:r>
          <a:endParaRPr lang="en-US" sz="2200" kern="1200" dirty="0"/>
        </a:p>
      </dsp:txBody>
      <dsp:txXfrm>
        <a:off x="3697334" y="1804035"/>
        <a:ext cx="1794262" cy="1804035"/>
      </dsp:txXfrm>
    </dsp:sp>
    <dsp:sp modelId="{909C2357-44DE-814A-830A-9E762E791380}">
      <dsp:nvSpPr>
        <dsp:cNvPr id="0" name=""/>
        <dsp:cNvSpPr/>
      </dsp:nvSpPr>
      <dsp:spPr>
        <a:xfrm>
          <a:off x="3843535" y="270605"/>
          <a:ext cx="1501859" cy="1501859"/>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a:ln>
          <a:noFill/>
        </a:ln>
        <a:effectLst/>
      </dsp:spPr>
      <dsp:style>
        <a:lnRef idx="0">
          <a:scrgbClr r="0" g="0" b="0"/>
        </a:lnRef>
        <a:fillRef idx="1">
          <a:scrgbClr r="0" g="0" b="0"/>
        </a:fillRef>
        <a:effectRef idx="2">
          <a:scrgbClr r="0" g="0" b="0"/>
        </a:effectRef>
        <a:fontRef idx="minor"/>
      </dsp:style>
    </dsp:sp>
    <dsp:sp modelId="{6C020BAF-6C08-DC4E-9AC7-473A3372B196}">
      <dsp:nvSpPr>
        <dsp:cNvPr id="0" name=""/>
        <dsp:cNvSpPr/>
      </dsp:nvSpPr>
      <dsp:spPr>
        <a:xfrm>
          <a:off x="219710" y="3608070"/>
          <a:ext cx="5053330" cy="676513"/>
        </a:xfrm>
        <a:prstGeom prst="leftRightArrow">
          <a:avLst/>
        </a:prstGeom>
        <a:gradFill rotWithShape="0">
          <a:gsLst>
            <a:gs pos="0">
              <a:schemeClr val="accent2">
                <a:tint val="40000"/>
                <a:hueOff val="0"/>
                <a:satOff val="0"/>
                <a:lumOff val="0"/>
                <a:alphaOff val="0"/>
                <a:satMod val="103000"/>
                <a:lumMod val="102000"/>
                <a:tint val="94000"/>
              </a:schemeClr>
            </a:gs>
            <a:gs pos="50000">
              <a:schemeClr val="accent2">
                <a:tint val="40000"/>
                <a:hueOff val="0"/>
                <a:satOff val="0"/>
                <a:lumOff val="0"/>
                <a:alphaOff val="0"/>
                <a:satMod val="110000"/>
                <a:lumMod val="100000"/>
                <a:shade val="100000"/>
              </a:schemeClr>
            </a:gs>
            <a:gs pos="100000">
              <a:schemeClr val="accent2">
                <a:tint val="4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F604B-0603-FF41-A720-57743EFF17A1}" type="datetimeFigureOut">
              <a:rPr lang="en-US" smtClean="0"/>
              <a:t>4/21/17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A33067-0E4D-B047-9023-B195243F0079}" type="slidenum">
              <a:rPr lang="en-US" smtClean="0"/>
              <a:t>‹#›</a:t>
            </a:fld>
            <a:endParaRPr lang="en-US"/>
          </a:p>
        </p:txBody>
      </p:sp>
    </p:spTree>
    <p:extLst>
      <p:ext uri="{BB962C8B-B14F-4D97-AF65-F5344CB8AC3E}">
        <p14:creationId xmlns:p14="http://schemas.microsoft.com/office/powerpoint/2010/main" val="546339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F6A3F-E6CA-4BA6-B6EF-765ABA9FCB6F}" type="slidenum">
              <a:rPr lang="en-GB" smtClean="0"/>
              <a:t>2</a:t>
            </a:fld>
            <a:endParaRPr lang="en-GB"/>
          </a:p>
        </p:txBody>
      </p:sp>
    </p:spTree>
    <p:extLst>
      <p:ext uri="{BB962C8B-B14F-4D97-AF65-F5344CB8AC3E}">
        <p14:creationId xmlns:p14="http://schemas.microsoft.com/office/powerpoint/2010/main" val="1833015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2"/>
                </a:solidFill>
              </a:rPr>
              <a:t>While identifying how you want to grow and who you want to be often starts with your big professional goals, figuring out how to build credibility and relationships to reach these goals can be more effective considering the environment you’re in. </a:t>
            </a:r>
          </a:p>
          <a:p>
            <a:endParaRPr lang="en-US" sz="1200" dirty="0" smtClean="0">
              <a:solidFill>
                <a:schemeClr val="bg2"/>
              </a:solidFill>
            </a:endParaRPr>
          </a:p>
          <a:p>
            <a:r>
              <a:rPr lang="en-US" sz="1200" dirty="0" smtClean="0">
                <a:solidFill>
                  <a:schemeClr val="bg2"/>
                </a:solidFill>
              </a:rPr>
              <a:t>This is how you can progress in your career and involve the people who will give you</a:t>
            </a:r>
            <a:r>
              <a:rPr lang="en-US" sz="1200" baseline="0" dirty="0" smtClean="0">
                <a:solidFill>
                  <a:schemeClr val="bg2"/>
                </a:solidFill>
              </a:rPr>
              <a:t> support, credibility, and visibility.</a:t>
            </a:r>
            <a:endParaRPr lang="en-US" sz="1200" dirty="0" smtClean="0">
              <a:solidFill>
                <a:schemeClr val="bg2"/>
              </a:solidFill>
            </a:endParaRPr>
          </a:p>
          <a:p>
            <a:endParaRPr lang="en-US" dirty="0"/>
          </a:p>
        </p:txBody>
      </p:sp>
      <p:sp>
        <p:nvSpPr>
          <p:cNvPr id="4" name="Slide Number Placeholder 3"/>
          <p:cNvSpPr>
            <a:spLocks noGrp="1"/>
          </p:cNvSpPr>
          <p:nvPr>
            <p:ph type="sldNum" sz="quarter" idx="10"/>
          </p:nvPr>
        </p:nvSpPr>
        <p:spPr/>
        <p:txBody>
          <a:bodyPr/>
          <a:lstStyle/>
          <a:p>
            <a:fld id="{877F6A3F-E6CA-4BA6-B6EF-765ABA9FCB6F}" type="slidenum">
              <a:rPr lang="en-GB" smtClean="0"/>
              <a:t>5</a:t>
            </a:fld>
            <a:endParaRPr lang="en-GB"/>
          </a:p>
        </p:txBody>
      </p:sp>
    </p:spTree>
    <p:extLst>
      <p:ext uri="{BB962C8B-B14F-4D97-AF65-F5344CB8AC3E}">
        <p14:creationId xmlns:p14="http://schemas.microsoft.com/office/powerpoint/2010/main" val="165717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F6A3F-E6CA-4BA6-B6EF-765ABA9FCB6F}" type="slidenum">
              <a:rPr lang="en-GB" smtClean="0"/>
              <a:t>6</a:t>
            </a:fld>
            <a:endParaRPr lang="en-GB"/>
          </a:p>
        </p:txBody>
      </p:sp>
    </p:spTree>
    <p:extLst>
      <p:ext uri="{BB962C8B-B14F-4D97-AF65-F5344CB8AC3E}">
        <p14:creationId xmlns:p14="http://schemas.microsoft.com/office/powerpoint/2010/main" val="40998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77F6A3F-E6CA-4BA6-B6EF-765ABA9FCB6F}" type="slidenum">
              <a:rPr lang="en-GB" smtClean="0"/>
              <a:t>9</a:t>
            </a:fld>
            <a:endParaRPr lang="en-GB"/>
          </a:p>
        </p:txBody>
      </p:sp>
    </p:spTree>
    <p:extLst>
      <p:ext uri="{BB962C8B-B14F-4D97-AF65-F5344CB8AC3E}">
        <p14:creationId xmlns:p14="http://schemas.microsoft.com/office/powerpoint/2010/main" val="2120443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F6A3F-E6CA-4BA6-B6EF-765ABA9FCB6F}" type="slidenum">
              <a:rPr lang="en-GB" smtClean="0"/>
              <a:t>16</a:t>
            </a:fld>
            <a:endParaRPr lang="en-GB"/>
          </a:p>
        </p:txBody>
      </p:sp>
    </p:spTree>
    <p:extLst>
      <p:ext uri="{BB962C8B-B14F-4D97-AF65-F5344CB8AC3E}">
        <p14:creationId xmlns:p14="http://schemas.microsoft.com/office/powerpoint/2010/main" val="1721633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dirty="0" smtClean="0"/>
              <a:t>Better coupling with manager and overall MC goals</a:t>
            </a:r>
          </a:p>
          <a:p>
            <a:pPr marL="285750" indent="-285750">
              <a:buFontTx/>
              <a:buChar char="-"/>
            </a:pPr>
            <a:r>
              <a:rPr lang="en-US" dirty="0" smtClean="0"/>
              <a:t>Less emphasis on the self-</a:t>
            </a:r>
            <a:r>
              <a:rPr lang="en-US" dirty="0" err="1" smtClean="0"/>
              <a:t>ish</a:t>
            </a:r>
            <a:r>
              <a:rPr lang="en-US" dirty="0" smtClean="0"/>
              <a:t> component and more focus on the collaborative and aligned employee</a:t>
            </a:r>
          </a:p>
          <a:p>
            <a:pPr marL="285750" indent="-285750">
              <a:buFontTx/>
              <a:buChar char="-"/>
            </a:pPr>
            <a:r>
              <a:rPr lang="en-US" dirty="0" smtClean="0"/>
              <a:t>More emphasis on SMART</a:t>
            </a:r>
          </a:p>
          <a:p>
            <a:pPr marL="285750" indent="-285750">
              <a:buFontTx/>
              <a:buChar char="-"/>
            </a:pPr>
            <a:r>
              <a:rPr lang="en-US" dirty="0" smtClean="0"/>
              <a:t>MC Goals </a:t>
            </a:r>
            <a:r>
              <a:rPr lang="en-US" dirty="0" smtClean="0">
                <a:sym typeface="Wingdings"/>
              </a:rPr>
              <a:t> Department  Individual</a:t>
            </a:r>
          </a:p>
          <a:p>
            <a:pPr marL="285750" indent="-285750">
              <a:buFontTx/>
              <a:buChar char="-"/>
            </a:pPr>
            <a:r>
              <a:rPr lang="en-US" dirty="0" smtClean="0">
                <a:sym typeface="Wingdings"/>
              </a:rPr>
              <a:t>RAPID for goal setting  manager has to give input and sign off and vice versa for your department’s goals</a:t>
            </a:r>
            <a:r>
              <a:rPr lang="en-US" dirty="0" smtClean="0"/>
              <a:t> </a:t>
            </a:r>
          </a:p>
          <a:p>
            <a:pPr marL="285750" indent="-285750">
              <a:buFontTx/>
              <a:buChar char="-"/>
            </a:pPr>
            <a:r>
              <a:rPr lang="en-US" dirty="0" smtClean="0"/>
              <a:t>Top down but also bottom up to identify professional dev goals</a:t>
            </a:r>
          </a:p>
          <a:p>
            <a:pPr marL="285750" indent="-285750">
              <a:buFontTx/>
              <a:buChar char="-"/>
            </a:pPr>
            <a:r>
              <a:rPr lang="en-US" dirty="0" smtClean="0"/>
              <a:t>Email to managers to understand that their staff are going to be working on this and these are our expectations</a:t>
            </a:r>
          </a:p>
          <a:p>
            <a:pPr marL="285750" indent="-285750">
              <a:buFontTx/>
              <a:buChar char="-"/>
            </a:pPr>
            <a:r>
              <a:rPr lang="en-US" dirty="0" smtClean="0"/>
              <a:t>We are going to be implementing goals in the new HR system: this is what john’s view is going to be </a:t>
            </a:r>
          </a:p>
          <a:p>
            <a:pPr marL="285750" indent="-285750">
              <a:buFontTx/>
              <a:buChar char="-"/>
            </a:pPr>
            <a:r>
              <a:rPr lang="en-US" dirty="0" smtClean="0"/>
              <a:t>Director goals</a:t>
            </a:r>
          </a:p>
          <a:p>
            <a:endParaRPr lang="en-US" dirty="0"/>
          </a:p>
        </p:txBody>
      </p:sp>
      <p:sp>
        <p:nvSpPr>
          <p:cNvPr id="4" name="Slide Number Placeholder 3"/>
          <p:cNvSpPr>
            <a:spLocks noGrp="1"/>
          </p:cNvSpPr>
          <p:nvPr>
            <p:ph type="sldNum" sz="quarter" idx="10"/>
          </p:nvPr>
        </p:nvSpPr>
        <p:spPr/>
        <p:txBody>
          <a:bodyPr/>
          <a:lstStyle/>
          <a:p>
            <a:fld id="{877F6A3F-E6CA-4BA6-B6EF-765ABA9FCB6F}" type="slidenum">
              <a:rPr lang="en-GB" smtClean="0"/>
              <a:t>17</a:t>
            </a:fld>
            <a:endParaRPr lang="en-GB"/>
          </a:p>
        </p:txBody>
      </p:sp>
    </p:spTree>
    <p:extLst>
      <p:ext uri="{BB962C8B-B14F-4D97-AF65-F5344CB8AC3E}">
        <p14:creationId xmlns:p14="http://schemas.microsoft.com/office/powerpoint/2010/main" val="10034772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9.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0.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1.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2.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3.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4.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5.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26.emf"/></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26.emf"/></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26.emf"/></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5.png"/><Relationship Id="rId3" Type="http://schemas.openxmlformats.org/officeDocument/2006/relationships/image" Target="../media/image26.emf"/></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26.emf"/></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26.emf"/></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6.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Main Title Slide">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502950"/>
            <a:ext cx="12192000" cy="5355050"/>
          </a:xfrm>
          <a:prstGeom prst="rect">
            <a:avLst/>
          </a:prstGeom>
        </p:spPr>
      </p:pic>
      <p:sp>
        <p:nvSpPr>
          <p:cNvPr id="2" name="Title 1"/>
          <p:cNvSpPr>
            <a:spLocks noGrp="1"/>
          </p:cNvSpPr>
          <p:nvPr>
            <p:ph type="ctrTitle"/>
          </p:nvPr>
        </p:nvSpPr>
        <p:spPr>
          <a:xfrm>
            <a:off x="5791201" y="3863704"/>
            <a:ext cx="6012905" cy="1471612"/>
          </a:xfrm>
        </p:spPr>
        <p:txBody>
          <a:bodyPr anchor="b">
            <a:normAutofit/>
          </a:bodyPr>
          <a:lstStyle>
            <a:lvl1pPr algn="r">
              <a:defRPr sz="2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151777" y="5428935"/>
            <a:ext cx="8652328" cy="630055"/>
          </a:xfrm>
        </p:spPr>
        <p:txBody>
          <a:bodyPr>
            <a:normAutofit/>
          </a:bodyPr>
          <a:lstStyle>
            <a:lvl1pPr marL="0" indent="0" algn="r">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Picture 15"/>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4502751" y="402135"/>
            <a:ext cx="3207239" cy="1323890"/>
          </a:xfrm>
          <a:prstGeom prst="rect">
            <a:avLst/>
          </a:prstGeom>
        </p:spPr>
      </p:pic>
      <p:sp>
        <p:nvSpPr>
          <p:cNvPr id="9" name="TextBox 8"/>
          <p:cNvSpPr txBox="1"/>
          <p:nvPr/>
        </p:nvSpPr>
        <p:spPr>
          <a:xfrm>
            <a:off x="3365161" y="6387556"/>
            <a:ext cx="5461688" cy="338554"/>
          </a:xfrm>
          <a:prstGeom prst="rect">
            <a:avLst/>
          </a:prstGeom>
          <a:noFill/>
        </p:spPr>
        <p:txBody>
          <a:bodyPr wrap="none" rtlCol="0" anchor="b">
            <a:spAutoFit/>
          </a:bodyPr>
          <a:lstStyle/>
          <a:p>
            <a:pPr algn="ctr"/>
            <a:r>
              <a:rPr lang="en-GB" sz="1600" kern="1200" dirty="0" smtClean="0">
                <a:solidFill>
                  <a:schemeClr val="bg1"/>
                </a:solidFill>
                <a:latin typeface="+mn-lt"/>
                <a:ea typeface="+mn-ea"/>
                <a:cs typeface="+mn-cs"/>
              </a:rPr>
              <a:t>BOSTON</a:t>
            </a:r>
            <a:r>
              <a:rPr lang="en-GB" sz="1600" dirty="0" smtClean="0">
                <a:solidFill>
                  <a:schemeClr val="bg1"/>
                </a:solidFill>
              </a:rPr>
              <a:t>  |  ISRAEL  |  MEXICO  |  SWITZERLAND  |  UK</a:t>
            </a:r>
            <a:endParaRPr lang="en-GB" sz="1600" dirty="0">
              <a:solidFill>
                <a:schemeClr val="bg1"/>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11" name="Content Placeholder 2"/>
          <p:cNvSpPr>
            <a:spLocks noGrp="1"/>
          </p:cNvSpPr>
          <p:nvPr>
            <p:ph sz="half" idx="1"/>
          </p:nvPr>
        </p:nvSpPr>
        <p:spPr>
          <a:xfrm>
            <a:off x="4212175" y="1612899"/>
            <a:ext cx="3750725"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sz="half" idx="13"/>
          </p:nvPr>
        </p:nvSpPr>
        <p:spPr>
          <a:xfrm>
            <a:off x="408578" y="1612899"/>
            <a:ext cx="3750725"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sz="half" idx="14"/>
          </p:nvPr>
        </p:nvSpPr>
        <p:spPr>
          <a:xfrm>
            <a:off x="8015772" y="1612899"/>
            <a:ext cx="3750725"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Highlight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8" name="Content Placeholder 2"/>
          <p:cNvSpPr>
            <a:spLocks noGrp="1"/>
          </p:cNvSpPr>
          <p:nvPr>
            <p:ph sz="half" idx="1"/>
          </p:nvPr>
        </p:nvSpPr>
        <p:spPr>
          <a:xfrm>
            <a:off x="408576" y="1612899"/>
            <a:ext cx="5492751"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ext Placeholder 16"/>
          <p:cNvSpPr>
            <a:spLocks noGrp="1"/>
          </p:cNvSpPr>
          <p:nvPr>
            <p:ph type="body" sz="quarter" idx="14"/>
          </p:nvPr>
        </p:nvSpPr>
        <p:spPr>
          <a:xfrm>
            <a:off x="6177907" y="1690487"/>
            <a:ext cx="5480692" cy="290177"/>
          </a:xfrm>
          <a:solidFill>
            <a:schemeClr val="bg2"/>
          </a:solidFill>
        </p:spPr>
        <p:txBody>
          <a:bodyPr anchor="t">
            <a:noAutofit/>
          </a:bodyPr>
          <a:lstStyle>
            <a:lvl1pPr marL="0" algn="l" defTabSz="914400" rtl="0" eaLnBrk="1" latinLnBrk="0" hangingPunct="1">
              <a:defRPr lang="en-US" sz="1500" b="1" kern="1200" dirty="0" smtClean="0">
                <a:solidFill>
                  <a:schemeClr val="lt1"/>
                </a:solidFill>
                <a:latin typeface="+mn-lt"/>
                <a:ea typeface="+mn-ea"/>
                <a:cs typeface="+mn-cs"/>
              </a:defRPr>
            </a:lvl1pPr>
          </a:lstStyle>
          <a:p>
            <a:pPr lvl="0"/>
            <a:r>
              <a:rPr lang="en-US" smtClean="0"/>
              <a:t>Click to edit Master text styles</a:t>
            </a:r>
          </a:p>
        </p:txBody>
      </p:sp>
      <p:sp>
        <p:nvSpPr>
          <p:cNvPr id="22" name="Content Placeholder 2"/>
          <p:cNvSpPr>
            <a:spLocks noGrp="1"/>
          </p:cNvSpPr>
          <p:nvPr>
            <p:ph sz="half" idx="15"/>
          </p:nvPr>
        </p:nvSpPr>
        <p:spPr>
          <a:xfrm>
            <a:off x="6177907" y="1980665"/>
            <a:ext cx="5492752" cy="4142968"/>
          </a:xfrm>
          <a:solidFill>
            <a:srgbClr val="DBF2F5"/>
          </a:solidFill>
        </p:spPr>
        <p:txBody>
          <a:bodyPr tIns="72000"/>
          <a:lstStyle>
            <a:lvl1pPr>
              <a:spcBef>
                <a:spcPts val="1200"/>
              </a:spcBef>
              <a:defRPr sz="1400" b="0">
                <a:solidFill>
                  <a:schemeClr val="tx2"/>
                </a:solidFill>
              </a:defRPr>
            </a:lvl1pPr>
            <a:lvl2pPr marL="230188" indent="-230188">
              <a:spcBef>
                <a:spcPts val="600"/>
              </a:spcBef>
              <a:buClr>
                <a:schemeClr val="bg2"/>
              </a:buClr>
              <a:buFont typeface="Arial" panose="020B0604020202020204" pitchFamily="34" charset="0"/>
              <a:buChar char="•"/>
              <a:defRPr sz="1400"/>
            </a:lvl2pPr>
            <a:lvl3pPr marL="484188" indent="-215900">
              <a:defRPr sz="1200"/>
            </a:lvl3pPr>
            <a:lvl4pPr marL="714375" indent="-230188">
              <a:defRPr sz="11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Highlight Boxes">
    <p:spTree>
      <p:nvGrpSpPr>
        <p:cNvPr id="1" name=""/>
        <p:cNvGrpSpPr/>
        <p:nvPr/>
      </p:nvGrpSpPr>
      <p:grpSpPr>
        <a:xfrm>
          <a:off x="0" y="0"/>
          <a:ext cx="0" cy="0"/>
          <a:chOff x="0" y="0"/>
          <a:chExt cx="0" cy="0"/>
        </a:xfrm>
      </p:grpSpPr>
      <p:sp>
        <p:nvSpPr>
          <p:cNvPr id="25" name="Content Placeholder 2"/>
          <p:cNvSpPr>
            <a:spLocks noGrp="1"/>
          </p:cNvSpPr>
          <p:nvPr>
            <p:ph sz="half" idx="19"/>
          </p:nvPr>
        </p:nvSpPr>
        <p:spPr>
          <a:xfrm>
            <a:off x="532704" y="4260463"/>
            <a:ext cx="5480048" cy="1863167"/>
          </a:xfrm>
          <a:solidFill>
            <a:srgbClr val="DBF2F5"/>
          </a:solidFill>
        </p:spPr>
        <p:txBody>
          <a:bodyPr tIns="72000"/>
          <a:lstStyle>
            <a:lvl1pPr>
              <a:spcBef>
                <a:spcPts val="1200"/>
              </a:spcBef>
              <a:defRPr sz="1400" b="0">
                <a:solidFill>
                  <a:schemeClr val="tx2"/>
                </a:solidFill>
              </a:defRPr>
            </a:lvl1pPr>
            <a:lvl2pPr marL="230188" indent="-230188">
              <a:spcBef>
                <a:spcPts val="600"/>
              </a:spcBef>
              <a:buClr>
                <a:schemeClr val="bg2"/>
              </a:buClr>
              <a:buFont typeface="Arial" panose="020B0604020202020204" pitchFamily="34" charset="0"/>
              <a:buChar char="•"/>
              <a:defRPr sz="1400"/>
            </a:lvl2pPr>
            <a:lvl3pPr marL="484188" indent="-215900">
              <a:defRPr sz="1200"/>
            </a:lvl3pPr>
            <a:lvl4pPr marL="714375" indent="-230188">
              <a:defRPr sz="11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Content Placeholder 3"/>
          <p:cNvSpPr>
            <a:spLocks noGrp="1"/>
          </p:cNvSpPr>
          <p:nvPr>
            <p:ph sz="half" idx="2"/>
          </p:nvPr>
        </p:nvSpPr>
        <p:spPr>
          <a:xfrm>
            <a:off x="6172199" y="1612899"/>
            <a:ext cx="5492751"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9" name="Text Placeholder 16"/>
          <p:cNvSpPr>
            <a:spLocks noGrp="1"/>
          </p:cNvSpPr>
          <p:nvPr>
            <p:ph type="body" sz="quarter" idx="14"/>
          </p:nvPr>
        </p:nvSpPr>
        <p:spPr>
          <a:xfrm>
            <a:off x="532703" y="1690487"/>
            <a:ext cx="5480692" cy="290177"/>
          </a:xfrm>
          <a:solidFill>
            <a:schemeClr val="bg2"/>
          </a:solidFill>
        </p:spPr>
        <p:txBody>
          <a:bodyPr anchor="t">
            <a:noAutofit/>
          </a:bodyPr>
          <a:lstStyle>
            <a:lvl1pPr marL="0" algn="l" defTabSz="914400" rtl="0" eaLnBrk="1" latinLnBrk="0" hangingPunct="1">
              <a:defRPr lang="en-US" sz="1500" b="1" kern="1200" dirty="0" smtClean="0">
                <a:solidFill>
                  <a:schemeClr val="lt1"/>
                </a:solidFill>
                <a:latin typeface="+mn-lt"/>
                <a:ea typeface="+mn-ea"/>
                <a:cs typeface="+mn-cs"/>
              </a:defRPr>
            </a:lvl1pPr>
          </a:lstStyle>
          <a:p>
            <a:pPr lvl="0"/>
            <a:r>
              <a:rPr lang="en-US" smtClean="0"/>
              <a:t>Click to edit Master text styles</a:t>
            </a:r>
          </a:p>
        </p:txBody>
      </p:sp>
      <p:sp>
        <p:nvSpPr>
          <p:cNvPr id="11" name="Text Placeholder 16"/>
          <p:cNvSpPr>
            <a:spLocks noGrp="1"/>
          </p:cNvSpPr>
          <p:nvPr>
            <p:ph type="body" sz="quarter" idx="16"/>
          </p:nvPr>
        </p:nvSpPr>
        <p:spPr>
          <a:xfrm>
            <a:off x="532059" y="3970287"/>
            <a:ext cx="5480692" cy="290177"/>
          </a:xfrm>
          <a:solidFill>
            <a:schemeClr val="bg2"/>
          </a:solidFill>
        </p:spPr>
        <p:txBody>
          <a:bodyPr anchor="t">
            <a:noAutofit/>
          </a:bodyPr>
          <a:lstStyle>
            <a:lvl1pPr marL="0" algn="l" defTabSz="914400" rtl="0" eaLnBrk="1" latinLnBrk="0" hangingPunct="1">
              <a:defRPr lang="en-US" sz="1500" b="1" kern="1200" dirty="0" smtClean="0">
                <a:solidFill>
                  <a:schemeClr val="lt1"/>
                </a:solidFill>
                <a:latin typeface="+mn-lt"/>
                <a:ea typeface="+mn-ea"/>
                <a:cs typeface="+mn-cs"/>
              </a:defRPr>
            </a:lvl1pPr>
          </a:lstStyle>
          <a:p>
            <a:pPr lvl="0"/>
            <a:r>
              <a:rPr lang="en-US" smtClean="0"/>
              <a:t>Click to edit Master text styles</a:t>
            </a:r>
          </a:p>
        </p:txBody>
      </p:sp>
      <p:sp>
        <p:nvSpPr>
          <p:cNvPr id="24" name="Content Placeholder 2"/>
          <p:cNvSpPr>
            <a:spLocks noGrp="1"/>
          </p:cNvSpPr>
          <p:nvPr>
            <p:ph sz="half" idx="15"/>
          </p:nvPr>
        </p:nvSpPr>
        <p:spPr>
          <a:xfrm>
            <a:off x="533347" y="1980666"/>
            <a:ext cx="5479404" cy="1863167"/>
          </a:xfrm>
          <a:solidFill>
            <a:srgbClr val="DBF2F5"/>
          </a:solidFill>
        </p:spPr>
        <p:txBody>
          <a:bodyPr tIns="72000"/>
          <a:lstStyle>
            <a:lvl1pPr>
              <a:spcBef>
                <a:spcPts val="1200"/>
              </a:spcBef>
              <a:defRPr sz="1400" b="0">
                <a:solidFill>
                  <a:schemeClr val="tx2"/>
                </a:solidFill>
              </a:defRPr>
            </a:lvl1pPr>
            <a:lvl2pPr marL="230188" indent="-230188">
              <a:spcBef>
                <a:spcPts val="600"/>
              </a:spcBef>
              <a:buClr>
                <a:schemeClr val="bg2"/>
              </a:buClr>
              <a:buFont typeface="Arial" panose="020B0604020202020204" pitchFamily="34" charset="0"/>
              <a:buChar char="•"/>
              <a:defRPr sz="1400"/>
            </a:lvl2pPr>
            <a:lvl3pPr marL="484188" indent="-215900">
              <a:defRPr sz="1200"/>
            </a:lvl3pPr>
            <a:lvl4pPr marL="714375" indent="-230188">
              <a:defRPr sz="11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Highlight Boxes">
    <p:spTree>
      <p:nvGrpSpPr>
        <p:cNvPr id="1" name=""/>
        <p:cNvGrpSpPr/>
        <p:nvPr/>
      </p:nvGrpSpPr>
      <p:grpSpPr>
        <a:xfrm>
          <a:off x="0" y="0"/>
          <a:ext cx="0" cy="0"/>
          <a:chOff x="0" y="0"/>
          <a:chExt cx="0" cy="0"/>
        </a:xfrm>
      </p:grpSpPr>
      <p:sp>
        <p:nvSpPr>
          <p:cNvPr id="24" name="Content Placeholder 2"/>
          <p:cNvSpPr>
            <a:spLocks noGrp="1"/>
          </p:cNvSpPr>
          <p:nvPr>
            <p:ph sz="half" idx="22"/>
          </p:nvPr>
        </p:nvSpPr>
        <p:spPr>
          <a:xfrm>
            <a:off x="6177907" y="3501831"/>
            <a:ext cx="5481981" cy="1100630"/>
          </a:xfrm>
          <a:solidFill>
            <a:srgbClr val="DBF2F5"/>
          </a:solidFill>
        </p:spPr>
        <p:txBody>
          <a:bodyPr tIns="72000"/>
          <a:lstStyle>
            <a:lvl1pPr>
              <a:spcBef>
                <a:spcPts val="1200"/>
              </a:spcBef>
              <a:defRPr sz="1400" b="0">
                <a:solidFill>
                  <a:schemeClr val="tx2"/>
                </a:solidFill>
              </a:defRPr>
            </a:lvl1pPr>
            <a:lvl2pPr marL="230188" indent="-230188">
              <a:spcBef>
                <a:spcPts val="600"/>
              </a:spcBef>
              <a:buClr>
                <a:schemeClr val="bg2"/>
              </a:buClr>
              <a:buFont typeface="Arial" panose="020B0604020202020204" pitchFamily="34" charset="0"/>
              <a:buChar char="•"/>
              <a:defRPr sz="1400"/>
            </a:lvl2pPr>
            <a:lvl3pPr marL="484188" indent="-215900">
              <a:defRPr sz="1200"/>
            </a:lvl3pPr>
            <a:lvl4pPr marL="714375" indent="-230188">
              <a:defRPr sz="11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5" name="Content Placeholder 2"/>
          <p:cNvSpPr>
            <a:spLocks noGrp="1"/>
          </p:cNvSpPr>
          <p:nvPr>
            <p:ph sz="half" idx="23"/>
          </p:nvPr>
        </p:nvSpPr>
        <p:spPr>
          <a:xfrm>
            <a:off x="6177263" y="5022999"/>
            <a:ext cx="5481981" cy="1100630"/>
          </a:xfrm>
          <a:solidFill>
            <a:srgbClr val="DBF2F5"/>
          </a:solidFill>
        </p:spPr>
        <p:txBody>
          <a:bodyPr tIns="72000"/>
          <a:lstStyle>
            <a:lvl1pPr>
              <a:spcBef>
                <a:spcPts val="1200"/>
              </a:spcBef>
              <a:defRPr sz="1400" b="0">
                <a:solidFill>
                  <a:schemeClr val="tx2"/>
                </a:solidFill>
              </a:defRPr>
            </a:lvl1pPr>
            <a:lvl2pPr marL="230188" indent="-230188">
              <a:spcBef>
                <a:spcPts val="600"/>
              </a:spcBef>
              <a:buClr>
                <a:schemeClr val="bg2"/>
              </a:buClr>
              <a:buFont typeface="Arial" panose="020B0604020202020204" pitchFamily="34" charset="0"/>
              <a:buChar char="•"/>
              <a:defRPr sz="1400"/>
            </a:lvl2pPr>
            <a:lvl3pPr marL="484188" indent="-215900">
              <a:defRPr sz="1200"/>
            </a:lvl3pPr>
            <a:lvl4pPr marL="714375" indent="-230188">
              <a:defRPr sz="11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3" name="Content Placeholder 2"/>
          <p:cNvSpPr>
            <a:spLocks noGrp="1"/>
          </p:cNvSpPr>
          <p:nvPr>
            <p:ph sz="half" idx="15"/>
          </p:nvPr>
        </p:nvSpPr>
        <p:spPr>
          <a:xfrm>
            <a:off x="6176619" y="1980666"/>
            <a:ext cx="5481981" cy="1100630"/>
          </a:xfrm>
          <a:solidFill>
            <a:srgbClr val="DBF2F5"/>
          </a:solidFill>
        </p:spPr>
        <p:txBody>
          <a:bodyPr tIns="72000"/>
          <a:lstStyle>
            <a:lvl1pPr>
              <a:spcBef>
                <a:spcPts val="1200"/>
              </a:spcBef>
              <a:defRPr sz="1400" b="0">
                <a:solidFill>
                  <a:schemeClr val="tx2"/>
                </a:solidFill>
              </a:defRPr>
            </a:lvl1pPr>
            <a:lvl2pPr marL="230188" indent="-230188">
              <a:spcBef>
                <a:spcPts val="600"/>
              </a:spcBef>
              <a:buClr>
                <a:schemeClr val="bg2"/>
              </a:buClr>
              <a:buFont typeface="Arial" panose="020B0604020202020204" pitchFamily="34" charset="0"/>
              <a:buChar char="•"/>
              <a:defRPr sz="1400"/>
            </a:lvl2pPr>
            <a:lvl3pPr marL="484188" indent="-215900">
              <a:defRPr sz="1200"/>
            </a:lvl3pPr>
            <a:lvl4pPr marL="714375" indent="-230188">
              <a:defRPr sz="11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8" name="Content Placeholder 2"/>
          <p:cNvSpPr>
            <a:spLocks noGrp="1"/>
          </p:cNvSpPr>
          <p:nvPr>
            <p:ph sz="half" idx="1"/>
          </p:nvPr>
        </p:nvSpPr>
        <p:spPr>
          <a:xfrm>
            <a:off x="408576" y="1612899"/>
            <a:ext cx="5492751"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6"/>
          <p:cNvSpPr>
            <a:spLocks noGrp="1"/>
          </p:cNvSpPr>
          <p:nvPr>
            <p:ph type="body" sz="quarter" idx="14"/>
          </p:nvPr>
        </p:nvSpPr>
        <p:spPr>
          <a:xfrm>
            <a:off x="6177907" y="1690487"/>
            <a:ext cx="5480692" cy="290177"/>
          </a:xfrm>
          <a:solidFill>
            <a:schemeClr val="bg2"/>
          </a:solidFill>
        </p:spPr>
        <p:txBody>
          <a:bodyPr anchor="t">
            <a:noAutofit/>
          </a:bodyPr>
          <a:lstStyle>
            <a:lvl1pPr marL="0" algn="l" defTabSz="914400" rtl="0" eaLnBrk="1" latinLnBrk="0" hangingPunct="1">
              <a:defRPr lang="en-US" sz="1500" b="1" kern="1200" dirty="0" smtClean="0">
                <a:solidFill>
                  <a:schemeClr val="lt1"/>
                </a:solidFill>
                <a:latin typeface="+mn-lt"/>
                <a:ea typeface="+mn-ea"/>
                <a:cs typeface="+mn-cs"/>
              </a:defRPr>
            </a:lvl1pPr>
          </a:lstStyle>
          <a:p>
            <a:pPr lvl="0"/>
            <a:r>
              <a:rPr lang="en-US" smtClean="0"/>
              <a:t>Click to edit Master text styles</a:t>
            </a:r>
          </a:p>
        </p:txBody>
      </p:sp>
      <p:sp>
        <p:nvSpPr>
          <p:cNvPr id="16" name="Text Placeholder 16"/>
          <p:cNvSpPr>
            <a:spLocks noGrp="1"/>
          </p:cNvSpPr>
          <p:nvPr>
            <p:ph type="body" sz="quarter" idx="16"/>
          </p:nvPr>
        </p:nvSpPr>
        <p:spPr>
          <a:xfrm>
            <a:off x="6177263" y="3211655"/>
            <a:ext cx="5480692" cy="290177"/>
          </a:xfrm>
          <a:solidFill>
            <a:schemeClr val="bg2"/>
          </a:solidFill>
        </p:spPr>
        <p:txBody>
          <a:bodyPr anchor="t">
            <a:noAutofit/>
          </a:bodyPr>
          <a:lstStyle>
            <a:lvl1pPr marL="0" algn="l" defTabSz="914400" rtl="0" eaLnBrk="1" latinLnBrk="0" hangingPunct="1">
              <a:defRPr lang="en-US" sz="1500" b="1" kern="1200" dirty="0" smtClean="0">
                <a:solidFill>
                  <a:schemeClr val="lt1"/>
                </a:solidFill>
                <a:latin typeface="+mn-lt"/>
                <a:ea typeface="+mn-ea"/>
                <a:cs typeface="+mn-cs"/>
              </a:defRPr>
            </a:lvl1pPr>
          </a:lstStyle>
          <a:p>
            <a:pPr lvl="0"/>
            <a:r>
              <a:rPr lang="en-US" smtClean="0"/>
              <a:t>Click to edit Master text styles</a:t>
            </a:r>
          </a:p>
        </p:txBody>
      </p:sp>
      <p:sp>
        <p:nvSpPr>
          <p:cNvPr id="18" name="Text Placeholder 16"/>
          <p:cNvSpPr>
            <a:spLocks noGrp="1"/>
          </p:cNvSpPr>
          <p:nvPr>
            <p:ph type="body" sz="quarter" idx="18"/>
          </p:nvPr>
        </p:nvSpPr>
        <p:spPr>
          <a:xfrm>
            <a:off x="6176619" y="4732823"/>
            <a:ext cx="5480692" cy="290177"/>
          </a:xfrm>
          <a:solidFill>
            <a:schemeClr val="bg2"/>
          </a:solidFill>
        </p:spPr>
        <p:txBody>
          <a:bodyPr anchor="t">
            <a:noAutofit/>
          </a:bodyPr>
          <a:lstStyle>
            <a:lvl1pPr marL="0" algn="l" defTabSz="914400" rtl="0" eaLnBrk="1" latinLnBrk="0" hangingPunct="1">
              <a:defRPr lang="en-US" sz="1500" b="1" kern="1200" dirty="0" smtClean="0">
                <a:solidFill>
                  <a:schemeClr val="lt1"/>
                </a:solidFill>
                <a:latin typeface="+mn-lt"/>
                <a:ea typeface="+mn-ea"/>
                <a:cs typeface="+mn-cs"/>
              </a:defRPr>
            </a:lvl1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and 2 images">
    <p:spTree>
      <p:nvGrpSpPr>
        <p:cNvPr id="1" name=""/>
        <p:cNvGrpSpPr/>
        <p:nvPr/>
      </p:nvGrpSpPr>
      <p:grpSpPr>
        <a:xfrm>
          <a:off x="0" y="0"/>
          <a:ext cx="0" cy="0"/>
          <a:chOff x="0" y="0"/>
          <a:chExt cx="0" cy="0"/>
        </a:xfrm>
      </p:grpSpPr>
      <p:sp>
        <p:nvSpPr>
          <p:cNvPr id="17" name="Picture Placeholder 14"/>
          <p:cNvSpPr>
            <a:spLocks noGrp="1"/>
          </p:cNvSpPr>
          <p:nvPr>
            <p:ph type="pic" sz="quarter" idx="14"/>
          </p:nvPr>
        </p:nvSpPr>
        <p:spPr>
          <a:xfrm>
            <a:off x="6095999" y="3944126"/>
            <a:ext cx="5568952" cy="2179507"/>
          </a:xfrm>
          <a:noFill/>
        </p:spPr>
        <p:txBody>
          <a:bodyPr/>
          <a:lstStyle/>
          <a:p>
            <a:r>
              <a:rPr lang="en-US" smtClean="0"/>
              <a:t>Drag picture to placeholder or click icon to add</a:t>
            </a:r>
            <a:endParaRPr lang="en-GB"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08576" y="1612899"/>
            <a:ext cx="5492751"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16" name="Picture Placeholder 14"/>
          <p:cNvSpPr>
            <a:spLocks noGrp="1"/>
          </p:cNvSpPr>
          <p:nvPr>
            <p:ph type="pic" sz="quarter" idx="13"/>
          </p:nvPr>
        </p:nvSpPr>
        <p:spPr>
          <a:xfrm>
            <a:off x="6095999" y="1612900"/>
            <a:ext cx="5568952" cy="2179507"/>
          </a:xfrm>
          <a:noFill/>
        </p:spPr>
        <p:txBody>
          <a:bodyPr/>
          <a:lstStyle/>
          <a:p>
            <a:r>
              <a:rPr lang="en-US" smtClean="0"/>
              <a:t>Drag picture to placeholder or click icon to add</a:t>
            </a:r>
            <a:endParaRPr lang="en-GB"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and 4 images">
    <p:spTree>
      <p:nvGrpSpPr>
        <p:cNvPr id="1" name=""/>
        <p:cNvGrpSpPr/>
        <p:nvPr/>
      </p:nvGrpSpPr>
      <p:grpSpPr>
        <a:xfrm>
          <a:off x="0" y="0"/>
          <a:ext cx="0" cy="0"/>
          <a:chOff x="0" y="0"/>
          <a:chExt cx="0" cy="0"/>
        </a:xfrm>
      </p:grpSpPr>
      <p:sp>
        <p:nvSpPr>
          <p:cNvPr id="17" name="Picture Placeholder 14"/>
          <p:cNvSpPr>
            <a:spLocks noGrp="1"/>
          </p:cNvSpPr>
          <p:nvPr>
            <p:ph type="pic" sz="quarter" idx="14"/>
          </p:nvPr>
        </p:nvSpPr>
        <p:spPr>
          <a:xfrm>
            <a:off x="8976950" y="1612901"/>
            <a:ext cx="2688001" cy="2179507"/>
          </a:xfrm>
          <a:noFill/>
        </p:spPr>
        <p:txBody>
          <a:bodyPr/>
          <a:lstStyle/>
          <a:p>
            <a:r>
              <a:rPr lang="en-US" smtClean="0"/>
              <a:t>Drag picture to placeholder or click icon to add</a:t>
            </a:r>
            <a:endParaRPr lang="en-GB"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08576" y="1612899"/>
            <a:ext cx="5492751"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16" name="Picture Placeholder 14"/>
          <p:cNvSpPr>
            <a:spLocks noGrp="1"/>
          </p:cNvSpPr>
          <p:nvPr>
            <p:ph type="pic" sz="quarter" idx="13"/>
          </p:nvPr>
        </p:nvSpPr>
        <p:spPr>
          <a:xfrm>
            <a:off x="6096000" y="1612900"/>
            <a:ext cx="2688001" cy="2179507"/>
          </a:xfrm>
          <a:noFill/>
        </p:spPr>
        <p:txBody>
          <a:bodyPr/>
          <a:lstStyle/>
          <a:p>
            <a:r>
              <a:rPr lang="en-US" smtClean="0"/>
              <a:t>Drag picture to placeholder or click icon to add</a:t>
            </a:r>
            <a:endParaRPr lang="en-GB" dirty="0"/>
          </a:p>
        </p:txBody>
      </p:sp>
      <p:sp>
        <p:nvSpPr>
          <p:cNvPr id="18" name="Picture Placeholder 14"/>
          <p:cNvSpPr>
            <a:spLocks noGrp="1"/>
          </p:cNvSpPr>
          <p:nvPr>
            <p:ph type="pic" sz="quarter" idx="15"/>
          </p:nvPr>
        </p:nvSpPr>
        <p:spPr>
          <a:xfrm>
            <a:off x="8976950" y="3944126"/>
            <a:ext cx="2688001" cy="2179507"/>
          </a:xfrm>
          <a:noFill/>
        </p:spPr>
        <p:txBody>
          <a:bodyPr/>
          <a:lstStyle/>
          <a:p>
            <a:r>
              <a:rPr lang="en-US" smtClean="0"/>
              <a:t>Drag picture to placeholder or click icon to add</a:t>
            </a:r>
            <a:endParaRPr lang="en-GB"/>
          </a:p>
        </p:txBody>
      </p:sp>
      <p:sp>
        <p:nvSpPr>
          <p:cNvPr id="19" name="Picture Placeholder 14"/>
          <p:cNvSpPr>
            <a:spLocks noGrp="1"/>
          </p:cNvSpPr>
          <p:nvPr>
            <p:ph type="pic" sz="quarter" idx="16"/>
          </p:nvPr>
        </p:nvSpPr>
        <p:spPr>
          <a:xfrm>
            <a:off x="6096000" y="3944126"/>
            <a:ext cx="2688001" cy="2179507"/>
          </a:xfrm>
          <a:noFill/>
        </p:spPr>
        <p:txBody>
          <a:bodyPr/>
          <a:lstStyle/>
          <a:p>
            <a:r>
              <a:rPr lang="en-US" smtClean="0"/>
              <a:t>Drag picture to placeholder or click icon to add</a:t>
            </a:r>
            <a:endParaRPr lang="en-GB"/>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and 6 images">
    <p:spTree>
      <p:nvGrpSpPr>
        <p:cNvPr id="1" name=""/>
        <p:cNvGrpSpPr/>
        <p:nvPr/>
      </p:nvGrpSpPr>
      <p:grpSpPr>
        <a:xfrm>
          <a:off x="0" y="0"/>
          <a:ext cx="0" cy="0"/>
          <a:chOff x="0" y="0"/>
          <a:chExt cx="0" cy="0"/>
        </a:xfrm>
      </p:grpSpPr>
      <p:sp>
        <p:nvSpPr>
          <p:cNvPr id="15" name="Picture Placeholder 14"/>
          <p:cNvSpPr>
            <a:spLocks noGrp="1"/>
          </p:cNvSpPr>
          <p:nvPr>
            <p:ph type="pic" sz="quarter" idx="21"/>
          </p:nvPr>
        </p:nvSpPr>
        <p:spPr>
          <a:xfrm>
            <a:off x="6096000" y="4717416"/>
            <a:ext cx="2688001" cy="1406216"/>
          </a:xfrm>
          <a:noFill/>
        </p:spPr>
        <p:txBody>
          <a:bodyPr/>
          <a:lstStyle/>
          <a:p>
            <a:r>
              <a:rPr lang="en-US" smtClean="0"/>
              <a:t>Drag picture to placeholder or click icon to add</a:t>
            </a:r>
            <a:endParaRPr lang="en-GB"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08576" y="1612899"/>
            <a:ext cx="5492751"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16" name="Picture Placeholder 14"/>
          <p:cNvSpPr>
            <a:spLocks noGrp="1"/>
          </p:cNvSpPr>
          <p:nvPr>
            <p:ph type="pic" sz="quarter" idx="13"/>
          </p:nvPr>
        </p:nvSpPr>
        <p:spPr>
          <a:xfrm>
            <a:off x="6096000" y="1612899"/>
            <a:ext cx="2688001" cy="1406216"/>
          </a:xfrm>
          <a:noFill/>
        </p:spPr>
        <p:txBody>
          <a:bodyPr/>
          <a:lstStyle/>
          <a:p>
            <a:r>
              <a:rPr lang="en-US" smtClean="0"/>
              <a:t>Drag picture to placeholder or click icon to add</a:t>
            </a:r>
            <a:endParaRPr lang="en-GB" dirty="0"/>
          </a:p>
        </p:txBody>
      </p:sp>
      <p:sp>
        <p:nvSpPr>
          <p:cNvPr id="19" name="Picture Placeholder 14"/>
          <p:cNvSpPr>
            <a:spLocks noGrp="1"/>
          </p:cNvSpPr>
          <p:nvPr>
            <p:ph type="pic" sz="quarter" idx="16"/>
          </p:nvPr>
        </p:nvSpPr>
        <p:spPr>
          <a:xfrm>
            <a:off x="8976950" y="1612899"/>
            <a:ext cx="2688001" cy="1406216"/>
          </a:xfrm>
          <a:noFill/>
        </p:spPr>
        <p:txBody>
          <a:bodyPr/>
          <a:lstStyle/>
          <a:p>
            <a:r>
              <a:rPr lang="en-US" smtClean="0"/>
              <a:t>Drag picture to placeholder or click icon to add</a:t>
            </a:r>
            <a:endParaRPr lang="en-GB" dirty="0"/>
          </a:p>
        </p:txBody>
      </p:sp>
      <p:sp>
        <p:nvSpPr>
          <p:cNvPr id="12" name="Picture Placeholder 14"/>
          <p:cNvSpPr>
            <a:spLocks noGrp="1"/>
          </p:cNvSpPr>
          <p:nvPr>
            <p:ph type="pic" sz="quarter" idx="18"/>
          </p:nvPr>
        </p:nvSpPr>
        <p:spPr>
          <a:xfrm>
            <a:off x="6096000" y="3165157"/>
            <a:ext cx="2688001" cy="1406216"/>
          </a:xfrm>
          <a:noFill/>
        </p:spPr>
        <p:txBody>
          <a:bodyPr/>
          <a:lstStyle/>
          <a:p>
            <a:r>
              <a:rPr lang="en-US" smtClean="0"/>
              <a:t>Drag picture to placeholder or click icon to add</a:t>
            </a:r>
            <a:endParaRPr lang="en-GB" dirty="0"/>
          </a:p>
        </p:txBody>
      </p:sp>
      <p:sp>
        <p:nvSpPr>
          <p:cNvPr id="13" name="Picture Placeholder 14"/>
          <p:cNvSpPr>
            <a:spLocks noGrp="1"/>
          </p:cNvSpPr>
          <p:nvPr>
            <p:ph type="pic" sz="quarter" idx="19"/>
          </p:nvPr>
        </p:nvSpPr>
        <p:spPr>
          <a:xfrm>
            <a:off x="8976950" y="3165157"/>
            <a:ext cx="2688001" cy="1406216"/>
          </a:xfrm>
          <a:noFill/>
        </p:spPr>
        <p:txBody>
          <a:bodyPr/>
          <a:lstStyle/>
          <a:p>
            <a:r>
              <a:rPr lang="en-US" smtClean="0"/>
              <a:t>Drag picture to placeholder or click icon to add</a:t>
            </a:r>
            <a:endParaRPr lang="en-GB" dirty="0"/>
          </a:p>
        </p:txBody>
      </p:sp>
      <p:sp>
        <p:nvSpPr>
          <p:cNvPr id="14" name="Picture Placeholder 14"/>
          <p:cNvSpPr>
            <a:spLocks noGrp="1"/>
          </p:cNvSpPr>
          <p:nvPr>
            <p:ph type="pic" sz="quarter" idx="20"/>
          </p:nvPr>
        </p:nvSpPr>
        <p:spPr>
          <a:xfrm>
            <a:off x="8976950" y="4717416"/>
            <a:ext cx="2688001" cy="1406216"/>
          </a:xfrm>
          <a:noFill/>
        </p:spPr>
        <p:txBody>
          <a:bodyPr/>
          <a:lstStyle/>
          <a:p>
            <a:r>
              <a:rPr lang="en-US" smtClean="0"/>
              <a:t>Drag picture to placeholder or click icon to add</a:t>
            </a:r>
            <a:endParaRPr lang="en-GB"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imag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24" name="Picture Placeholder 14"/>
          <p:cNvSpPr>
            <a:spLocks noGrp="1"/>
          </p:cNvSpPr>
          <p:nvPr>
            <p:ph type="pic" sz="quarter" idx="13"/>
          </p:nvPr>
        </p:nvSpPr>
        <p:spPr>
          <a:xfrm>
            <a:off x="514351" y="2105207"/>
            <a:ext cx="3613149" cy="2152468"/>
          </a:xfrm>
          <a:noFill/>
        </p:spPr>
        <p:txBody>
          <a:bodyPr/>
          <a:lstStyle/>
          <a:p>
            <a:r>
              <a:rPr lang="en-US" smtClean="0"/>
              <a:t>Drag picture to placeholder or click icon to add</a:t>
            </a:r>
            <a:endParaRPr lang="en-GB" dirty="0"/>
          </a:p>
        </p:txBody>
      </p:sp>
      <p:sp>
        <p:nvSpPr>
          <p:cNvPr id="25" name="Picture Placeholder 14"/>
          <p:cNvSpPr>
            <a:spLocks noGrp="1"/>
          </p:cNvSpPr>
          <p:nvPr>
            <p:ph type="pic" sz="quarter" idx="16"/>
          </p:nvPr>
        </p:nvSpPr>
        <p:spPr>
          <a:xfrm>
            <a:off x="8058151" y="2105207"/>
            <a:ext cx="3613149" cy="2152468"/>
          </a:xfrm>
          <a:noFill/>
        </p:spPr>
        <p:txBody>
          <a:bodyPr/>
          <a:lstStyle/>
          <a:p>
            <a:r>
              <a:rPr lang="en-US" smtClean="0"/>
              <a:t>Drag picture to placeholder or click icon to add</a:t>
            </a:r>
            <a:endParaRPr lang="en-GB" dirty="0"/>
          </a:p>
        </p:txBody>
      </p:sp>
      <p:sp>
        <p:nvSpPr>
          <p:cNvPr id="26" name="Picture Placeholder 14"/>
          <p:cNvSpPr>
            <a:spLocks noGrp="1"/>
          </p:cNvSpPr>
          <p:nvPr>
            <p:ph type="pic" sz="quarter" idx="18"/>
          </p:nvPr>
        </p:nvSpPr>
        <p:spPr>
          <a:xfrm>
            <a:off x="4296318" y="2105207"/>
            <a:ext cx="3613149" cy="2152468"/>
          </a:xfrm>
          <a:noFill/>
        </p:spPr>
        <p:txBody>
          <a:bodyPr/>
          <a:lstStyle/>
          <a:p>
            <a:r>
              <a:rPr lang="en-US" smtClean="0"/>
              <a:t>Drag picture to placeholder or click icon to add</a:t>
            </a:r>
            <a:endParaRPr lang="en-GB" dirty="0"/>
          </a:p>
        </p:txBody>
      </p:sp>
      <p:sp>
        <p:nvSpPr>
          <p:cNvPr id="8" name="Text Placeholder 7"/>
          <p:cNvSpPr>
            <a:spLocks noGrp="1"/>
          </p:cNvSpPr>
          <p:nvPr>
            <p:ph type="body" sz="quarter" idx="19"/>
          </p:nvPr>
        </p:nvSpPr>
        <p:spPr>
          <a:xfrm>
            <a:off x="4296318" y="4351594"/>
            <a:ext cx="3613149" cy="1039812"/>
          </a:xfrm>
        </p:spPr>
        <p:txBody>
          <a:bodyPr/>
          <a:lstStyle>
            <a:lvl1pPr algn="ctr">
              <a:defRPr sz="1600"/>
            </a:lvl1pPr>
          </a:lstStyle>
          <a:p>
            <a:pPr lvl="0"/>
            <a:r>
              <a:rPr lang="en-US" smtClean="0"/>
              <a:t>Click to edit Master text styles</a:t>
            </a:r>
          </a:p>
        </p:txBody>
      </p:sp>
      <p:sp>
        <p:nvSpPr>
          <p:cNvPr id="28" name="Text Placeholder 7"/>
          <p:cNvSpPr>
            <a:spLocks noGrp="1"/>
          </p:cNvSpPr>
          <p:nvPr>
            <p:ph type="body" sz="quarter" idx="20"/>
          </p:nvPr>
        </p:nvSpPr>
        <p:spPr>
          <a:xfrm>
            <a:off x="8058151" y="4351594"/>
            <a:ext cx="3613149" cy="1039812"/>
          </a:xfrm>
        </p:spPr>
        <p:txBody>
          <a:bodyPr/>
          <a:lstStyle>
            <a:lvl1pPr algn="ctr">
              <a:defRPr sz="1600"/>
            </a:lvl1pPr>
          </a:lstStyle>
          <a:p>
            <a:pPr lvl="0"/>
            <a:r>
              <a:rPr lang="en-US" smtClean="0"/>
              <a:t>Click to edit Master text styles</a:t>
            </a:r>
          </a:p>
        </p:txBody>
      </p:sp>
      <p:sp>
        <p:nvSpPr>
          <p:cNvPr id="29" name="Text Placeholder 7"/>
          <p:cNvSpPr>
            <a:spLocks noGrp="1"/>
          </p:cNvSpPr>
          <p:nvPr>
            <p:ph type="body" sz="quarter" idx="21"/>
          </p:nvPr>
        </p:nvSpPr>
        <p:spPr>
          <a:xfrm>
            <a:off x="514351" y="4351594"/>
            <a:ext cx="3613149" cy="1039812"/>
          </a:xfrm>
        </p:spPr>
        <p:txBody>
          <a:bodyPr/>
          <a:lstStyle>
            <a:lvl1pPr algn="ctr">
              <a:defRPr sz="1600"/>
            </a:lvl1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 image slide">
    <p:spTree>
      <p:nvGrpSpPr>
        <p:cNvPr id="1" name=""/>
        <p:cNvGrpSpPr/>
        <p:nvPr/>
      </p:nvGrpSpPr>
      <p:grpSpPr>
        <a:xfrm>
          <a:off x="0" y="0"/>
          <a:ext cx="0" cy="0"/>
          <a:chOff x="0" y="0"/>
          <a:chExt cx="0" cy="0"/>
        </a:xfrm>
      </p:grpSpPr>
      <p:sp>
        <p:nvSpPr>
          <p:cNvPr id="24" name="Picture Placeholder 14"/>
          <p:cNvSpPr>
            <a:spLocks noGrp="1"/>
          </p:cNvSpPr>
          <p:nvPr>
            <p:ph type="pic" sz="quarter" idx="13"/>
          </p:nvPr>
        </p:nvSpPr>
        <p:spPr>
          <a:xfrm>
            <a:off x="514352" y="2105207"/>
            <a:ext cx="2686049" cy="2152468"/>
          </a:xfrm>
          <a:noFill/>
        </p:spPr>
        <p:txBody>
          <a:bodyPr/>
          <a:lstStyle/>
          <a:p>
            <a:r>
              <a:rPr lang="en-US" smtClean="0"/>
              <a:t>Drag picture to placeholder or click icon to add</a:t>
            </a:r>
            <a:endParaRPr lang="en-GB" dirty="0"/>
          </a:p>
        </p:txBody>
      </p:sp>
      <p:sp>
        <p:nvSpPr>
          <p:cNvPr id="25" name="Picture Placeholder 14"/>
          <p:cNvSpPr>
            <a:spLocks noGrp="1"/>
          </p:cNvSpPr>
          <p:nvPr>
            <p:ph type="pic" sz="quarter" idx="16"/>
          </p:nvPr>
        </p:nvSpPr>
        <p:spPr>
          <a:xfrm>
            <a:off x="6161618" y="2105208"/>
            <a:ext cx="2686049" cy="2152467"/>
          </a:xfrm>
          <a:noFill/>
        </p:spPr>
        <p:txBody>
          <a:bodyPr/>
          <a:lstStyle/>
          <a:p>
            <a:r>
              <a:rPr lang="en-US" smtClean="0"/>
              <a:t>Drag picture to placeholder or click icon to add</a:t>
            </a:r>
            <a:endParaRPr lang="en-GB" dirty="0"/>
          </a:p>
        </p:txBody>
      </p:sp>
      <p:sp>
        <p:nvSpPr>
          <p:cNvPr id="26" name="Picture Placeholder 14"/>
          <p:cNvSpPr>
            <a:spLocks noGrp="1"/>
          </p:cNvSpPr>
          <p:nvPr>
            <p:ph type="pic" sz="quarter" idx="18"/>
          </p:nvPr>
        </p:nvSpPr>
        <p:spPr>
          <a:xfrm>
            <a:off x="3337985" y="2105208"/>
            <a:ext cx="2686049" cy="2152467"/>
          </a:xfrm>
          <a:noFill/>
        </p:spPr>
        <p:txBody>
          <a:bodyPr/>
          <a:lstStyle/>
          <a:p>
            <a:r>
              <a:rPr lang="en-US" smtClean="0"/>
              <a:t>Drag picture to placeholder or click icon to add</a:t>
            </a:r>
            <a:endParaRPr lang="en-GB" dirty="0"/>
          </a:p>
        </p:txBody>
      </p:sp>
      <p:sp>
        <p:nvSpPr>
          <p:cNvPr id="20" name="Picture Placeholder 14"/>
          <p:cNvSpPr>
            <a:spLocks noGrp="1"/>
          </p:cNvSpPr>
          <p:nvPr>
            <p:ph type="pic" sz="quarter" idx="22"/>
          </p:nvPr>
        </p:nvSpPr>
        <p:spPr>
          <a:xfrm>
            <a:off x="8985252" y="2105207"/>
            <a:ext cx="2686049" cy="2152467"/>
          </a:xfrm>
          <a:noFill/>
        </p:spPr>
        <p:txBody>
          <a:bodyPr/>
          <a:lstStyle/>
          <a:p>
            <a:r>
              <a:rPr lang="en-US" smtClean="0"/>
              <a:t>Drag picture to placeholder or click icon to add</a:t>
            </a:r>
            <a:endParaRPr lang="en-GB" dirty="0"/>
          </a:p>
        </p:txBody>
      </p:sp>
      <p:sp>
        <p:nvSpPr>
          <p:cNvPr id="29" name="Text Placeholder 7"/>
          <p:cNvSpPr>
            <a:spLocks noGrp="1"/>
          </p:cNvSpPr>
          <p:nvPr>
            <p:ph type="body" sz="quarter" idx="21"/>
          </p:nvPr>
        </p:nvSpPr>
        <p:spPr>
          <a:xfrm>
            <a:off x="514352" y="4351594"/>
            <a:ext cx="2686049" cy="1039812"/>
          </a:xfrm>
        </p:spPr>
        <p:txBody>
          <a:bodyPr/>
          <a:lstStyle>
            <a:lvl1pPr algn="ctr">
              <a:defRPr sz="1600"/>
            </a:lvl1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8" name="Text Placeholder 7"/>
          <p:cNvSpPr>
            <a:spLocks noGrp="1"/>
          </p:cNvSpPr>
          <p:nvPr>
            <p:ph type="body" sz="quarter" idx="19"/>
          </p:nvPr>
        </p:nvSpPr>
        <p:spPr>
          <a:xfrm>
            <a:off x="3337985" y="4351594"/>
            <a:ext cx="2686049" cy="1039812"/>
          </a:xfrm>
        </p:spPr>
        <p:txBody>
          <a:bodyPr/>
          <a:lstStyle>
            <a:lvl1pPr algn="ctr">
              <a:defRPr sz="1600"/>
            </a:lvl1pPr>
          </a:lstStyle>
          <a:p>
            <a:pPr lvl="0"/>
            <a:r>
              <a:rPr lang="en-US" smtClean="0"/>
              <a:t>Click to edit Master text styles</a:t>
            </a:r>
          </a:p>
        </p:txBody>
      </p:sp>
      <p:sp>
        <p:nvSpPr>
          <p:cNvPr id="28" name="Text Placeholder 7"/>
          <p:cNvSpPr>
            <a:spLocks noGrp="1"/>
          </p:cNvSpPr>
          <p:nvPr>
            <p:ph type="body" sz="quarter" idx="20"/>
          </p:nvPr>
        </p:nvSpPr>
        <p:spPr>
          <a:xfrm>
            <a:off x="6161618" y="4351594"/>
            <a:ext cx="2686049" cy="1039812"/>
          </a:xfrm>
        </p:spPr>
        <p:txBody>
          <a:bodyPr/>
          <a:lstStyle>
            <a:lvl1pPr algn="ctr">
              <a:defRPr sz="1600"/>
            </a:lvl1pPr>
          </a:lstStyle>
          <a:p>
            <a:pPr lvl="0"/>
            <a:r>
              <a:rPr lang="en-US" smtClean="0"/>
              <a:t>Click to edit Master text styles</a:t>
            </a:r>
          </a:p>
        </p:txBody>
      </p:sp>
      <p:sp>
        <p:nvSpPr>
          <p:cNvPr id="21" name="Text Placeholder 7"/>
          <p:cNvSpPr>
            <a:spLocks noGrp="1"/>
          </p:cNvSpPr>
          <p:nvPr>
            <p:ph type="body" sz="quarter" idx="23"/>
          </p:nvPr>
        </p:nvSpPr>
        <p:spPr>
          <a:xfrm>
            <a:off x="8985252" y="4351594"/>
            <a:ext cx="2686049" cy="1039812"/>
          </a:xfrm>
        </p:spPr>
        <p:txBody>
          <a:bodyPr/>
          <a:lstStyle>
            <a:lvl1pPr algn="ctr">
              <a:defRPr sz="1600"/>
            </a:lvl1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 image slide">
    <p:spTree>
      <p:nvGrpSpPr>
        <p:cNvPr id="1" name=""/>
        <p:cNvGrpSpPr/>
        <p:nvPr/>
      </p:nvGrpSpPr>
      <p:grpSpPr>
        <a:xfrm>
          <a:off x="0" y="0"/>
          <a:ext cx="0" cy="0"/>
          <a:chOff x="0" y="0"/>
          <a:chExt cx="0" cy="0"/>
        </a:xfrm>
      </p:grpSpPr>
      <p:sp>
        <p:nvSpPr>
          <p:cNvPr id="24" name="Picture Placeholder 14"/>
          <p:cNvSpPr>
            <a:spLocks noGrp="1"/>
          </p:cNvSpPr>
          <p:nvPr>
            <p:ph type="pic" sz="quarter" idx="13"/>
          </p:nvPr>
        </p:nvSpPr>
        <p:spPr>
          <a:xfrm>
            <a:off x="514352" y="2105208"/>
            <a:ext cx="2110937" cy="1352369"/>
          </a:xfrm>
          <a:noFill/>
        </p:spPr>
        <p:txBody>
          <a:bodyPr/>
          <a:lstStyle/>
          <a:p>
            <a:r>
              <a:rPr lang="en-US" smtClean="0"/>
              <a:t>Drag picture to placeholder or click icon to add</a:t>
            </a:r>
            <a:endParaRPr lang="en-GB" dirty="0"/>
          </a:p>
        </p:txBody>
      </p:sp>
      <p:sp>
        <p:nvSpPr>
          <p:cNvPr id="25" name="Picture Placeholder 14"/>
          <p:cNvSpPr>
            <a:spLocks noGrp="1"/>
          </p:cNvSpPr>
          <p:nvPr>
            <p:ph type="pic" sz="quarter" idx="16"/>
          </p:nvPr>
        </p:nvSpPr>
        <p:spPr>
          <a:xfrm>
            <a:off x="5037357" y="2105208"/>
            <a:ext cx="2110937" cy="1352368"/>
          </a:xfrm>
          <a:noFill/>
        </p:spPr>
        <p:txBody>
          <a:bodyPr/>
          <a:lstStyle/>
          <a:p>
            <a:r>
              <a:rPr lang="en-US" smtClean="0"/>
              <a:t>Drag picture to placeholder or click icon to add</a:t>
            </a:r>
            <a:endParaRPr lang="en-GB" dirty="0"/>
          </a:p>
        </p:txBody>
      </p:sp>
      <p:sp>
        <p:nvSpPr>
          <p:cNvPr id="26" name="Picture Placeholder 14"/>
          <p:cNvSpPr>
            <a:spLocks noGrp="1"/>
          </p:cNvSpPr>
          <p:nvPr>
            <p:ph type="pic" sz="quarter" idx="18"/>
          </p:nvPr>
        </p:nvSpPr>
        <p:spPr>
          <a:xfrm>
            <a:off x="2775854" y="2105208"/>
            <a:ext cx="2110937" cy="1352368"/>
          </a:xfrm>
          <a:noFill/>
        </p:spPr>
        <p:txBody>
          <a:bodyPr/>
          <a:lstStyle/>
          <a:p>
            <a:r>
              <a:rPr lang="en-US" smtClean="0"/>
              <a:t>Drag picture to placeholder or click icon to add</a:t>
            </a:r>
            <a:endParaRPr lang="en-GB" dirty="0"/>
          </a:p>
        </p:txBody>
      </p:sp>
      <p:sp>
        <p:nvSpPr>
          <p:cNvPr id="20" name="Picture Placeholder 14"/>
          <p:cNvSpPr>
            <a:spLocks noGrp="1"/>
          </p:cNvSpPr>
          <p:nvPr>
            <p:ph type="pic" sz="quarter" idx="22"/>
          </p:nvPr>
        </p:nvSpPr>
        <p:spPr>
          <a:xfrm>
            <a:off x="7298860" y="2105207"/>
            <a:ext cx="2110937" cy="1352368"/>
          </a:xfrm>
          <a:noFill/>
        </p:spPr>
        <p:txBody>
          <a:bodyPr/>
          <a:lstStyle/>
          <a:p>
            <a:r>
              <a:rPr lang="en-US" smtClean="0"/>
              <a:t>Drag picture to placeholder or click icon to add</a:t>
            </a:r>
            <a:endParaRPr lang="en-GB" dirty="0"/>
          </a:p>
        </p:txBody>
      </p:sp>
      <p:sp>
        <p:nvSpPr>
          <p:cNvPr id="29" name="Text Placeholder 7"/>
          <p:cNvSpPr>
            <a:spLocks noGrp="1"/>
          </p:cNvSpPr>
          <p:nvPr>
            <p:ph type="body" sz="quarter" idx="21"/>
          </p:nvPr>
        </p:nvSpPr>
        <p:spPr>
          <a:xfrm>
            <a:off x="514352" y="3551494"/>
            <a:ext cx="2110937" cy="2039681"/>
          </a:xfrm>
        </p:spPr>
        <p:txBody>
          <a:bodyPr/>
          <a:lstStyle>
            <a:lvl1pPr algn="ctr">
              <a:defRPr sz="1600"/>
            </a:lvl1pPr>
            <a:lvl2pPr algn="ctr">
              <a:defRPr/>
            </a:lvl2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8" name="Text Placeholder 7"/>
          <p:cNvSpPr>
            <a:spLocks noGrp="1"/>
          </p:cNvSpPr>
          <p:nvPr>
            <p:ph type="body" sz="quarter" idx="19"/>
          </p:nvPr>
        </p:nvSpPr>
        <p:spPr>
          <a:xfrm>
            <a:off x="2775854" y="3551494"/>
            <a:ext cx="2110937" cy="2039681"/>
          </a:xfrm>
        </p:spPr>
        <p:txBody>
          <a:bodyPr/>
          <a:lstStyle>
            <a:lvl1pPr algn="ctr">
              <a:defRPr sz="1600"/>
            </a:lvl1pPr>
            <a:lvl2pPr algn="ctr">
              <a:defRPr/>
            </a:lvl2pPr>
          </a:lstStyle>
          <a:p>
            <a:pPr lvl="0"/>
            <a:r>
              <a:rPr lang="en-US" smtClean="0"/>
              <a:t>Click to edit Master text styles</a:t>
            </a:r>
          </a:p>
        </p:txBody>
      </p:sp>
      <p:sp>
        <p:nvSpPr>
          <p:cNvPr id="28" name="Text Placeholder 7"/>
          <p:cNvSpPr>
            <a:spLocks noGrp="1"/>
          </p:cNvSpPr>
          <p:nvPr>
            <p:ph type="body" sz="quarter" idx="20"/>
          </p:nvPr>
        </p:nvSpPr>
        <p:spPr>
          <a:xfrm>
            <a:off x="5037357" y="3551494"/>
            <a:ext cx="2110937" cy="2039681"/>
          </a:xfrm>
        </p:spPr>
        <p:txBody>
          <a:bodyPr/>
          <a:lstStyle>
            <a:lvl1pPr algn="ctr">
              <a:defRPr sz="1600"/>
            </a:lvl1pPr>
            <a:lvl2pPr algn="ctr">
              <a:defRPr/>
            </a:lvl2pPr>
          </a:lstStyle>
          <a:p>
            <a:pPr lvl="0"/>
            <a:r>
              <a:rPr lang="en-US" smtClean="0"/>
              <a:t>Click to edit Master text styles</a:t>
            </a:r>
          </a:p>
        </p:txBody>
      </p:sp>
      <p:sp>
        <p:nvSpPr>
          <p:cNvPr id="21" name="Text Placeholder 7"/>
          <p:cNvSpPr>
            <a:spLocks noGrp="1"/>
          </p:cNvSpPr>
          <p:nvPr>
            <p:ph type="body" sz="quarter" idx="23"/>
          </p:nvPr>
        </p:nvSpPr>
        <p:spPr>
          <a:xfrm>
            <a:off x="7298860" y="3551494"/>
            <a:ext cx="2110937" cy="2039681"/>
          </a:xfrm>
        </p:spPr>
        <p:txBody>
          <a:bodyPr/>
          <a:lstStyle>
            <a:lvl1pPr algn="ctr">
              <a:defRPr sz="1600"/>
            </a:lvl1pPr>
            <a:lvl2pPr algn="ctr">
              <a:defRPr/>
            </a:lvl2pPr>
          </a:lstStyle>
          <a:p>
            <a:pPr lvl="0"/>
            <a:r>
              <a:rPr lang="en-US" smtClean="0"/>
              <a:t>Click to edit Master text styles</a:t>
            </a:r>
          </a:p>
        </p:txBody>
      </p:sp>
      <p:sp>
        <p:nvSpPr>
          <p:cNvPr id="31" name="Picture Placeholder 14"/>
          <p:cNvSpPr>
            <a:spLocks noGrp="1"/>
          </p:cNvSpPr>
          <p:nvPr>
            <p:ph type="pic" sz="quarter" idx="24"/>
          </p:nvPr>
        </p:nvSpPr>
        <p:spPr>
          <a:xfrm>
            <a:off x="9560363" y="2105206"/>
            <a:ext cx="2110939" cy="1352368"/>
          </a:xfrm>
          <a:noFill/>
        </p:spPr>
        <p:txBody>
          <a:bodyPr/>
          <a:lstStyle/>
          <a:p>
            <a:r>
              <a:rPr lang="en-US" smtClean="0"/>
              <a:t>Drag picture to placeholder or click icon to add</a:t>
            </a:r>
            <a:endParaRPr lang="en-GB" dirty="0"/>
          </a:p>
        </p:txBody>
      </p:sp>
      <p:sp>
        <p:nvSpPr>
          <p:cNvPr id="32" name="Text Placeholder 7"/>
          <p:cNvSpPr>
            <a:spLocks noGrp="1"/>
          </p:cNvSpPr>
          <p:nvPr>
            <p:ph type="body" sz="quarter" idx="25"/>
          </p:nvPr>
        </p:nvSpPr>
        <p:spPr>
          <a:xfrm>
            <a:off x="9560364" y="3551494"/>
            <a:ext cx="2110937" cy="2039681"/>
          </a:xfrm>
        </p:spPr>
        <p:txBody>
          <a:bodyPr/>
          <a:lstStyle>
            <a:lvl1pPr algn="ctr">
              <a:defRPr sz="1600"/>
            </a:lvl1pPr>
            <a:lvl2pPr algn="ctr">
              <a:defRPr/>
            </a:lvl2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Boston">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29" y="1505248"/>
            <a:ext cx="12193057" cy="5352752"/>
          </a:xfrm>
          <a:prstGeom prst="rect">
            <a:avLst/>
          </a:prstGeom>
        </p:spPr>
      </p:pic>
      <p:sp>
        <p:nvSpPr>
          <p:cNvPr id="2" name="Title 1"/>
          <p:cNvSpPr>
            <a:spLocks noGrp="1"/>
          </p:cNvSpPr>
          <p:nvPr>
            <p:ph type="ctrTitle"/>
          </p:nvPr>
        </p:nvSpPr>
        <p:spPr>
          <a:xfrm>
            <a:off x="5791201" y="3863704"/>
            <a:ext cx="6012905" cy="1471612"/>
          </a:xfrm>
        </p:spPr>
        <p:txBody>
          <a:bodyPr anchor="b">
            <a:normAutofit/>
          </a:bodyPr>
          <a:lstStyle>
            <a:lvl1pPr algn="r">
              <a:defRPr sz="2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151777" y="5428935"/>
            <a:ext cx="8652328" cy="630055"/>
          </a:xfrm>
        </p:spPr>
        <p:txBody>
          <a:bodyPr>
            <a:normAutofit/>
          </a:bodyPr>
          <a:lstStyle>
            <a:lvl1pPr marL="0" indent="0" algn="r">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Picture 15"/>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4502751" y="402135"/>
            <a:ext cx="3207239" cy="1323890"/>
          </a:xfrm>
          <a:prstGeom prst="rect">
            <a:avLst/>
          </a:prstGeom>
        </p:spPr>
      </p:pic>
      <p:sp>
        <p:nvSpPr>
          <p:cNvPr id="7" name="TextBox 6"/>
          <p:cNvSpPr txBox="1"/>
          <p:nvPr/>
        </p:nvSpPr>
        <p:spPr>
          <a:xfrm>
            <a:off x="3140837" y="6293021"/>
            <a:ext cx="5910336" cy="461665"/>
          </a:xfrm>
          <a:prstGeom prst="rect">
            <a:avLst/>
          </a:prstGeom>
          <a:noFill/>
        </p:spPr>
        <p:txBody>
          <a:bodyPr wrap="none" rtlCol="0" anchor="b">
            <a:spAutoFit/>
          </a:bodyPr>
          <a:lstStyle/>
          <a:p>
            <a:pPr algn="ctr"/>
            <a:r>
              <a:rPr lang="en-GB" sz="2400" b="1" kern="1200" dirty="0" smtClean="0">
                <a:solidFill>
                  <a:schemeClr val="bg1"/>
                </a:solidFill>
                <a:latin typeface="+mn-lt"/>
                <a:ea typeface="+mn-ea"/>
                <a:cs typeface="+mn-cs"/>
              </a:rPr>
              <a:t>BOSTON</a:t>
            </a:r>
            <a:r>
              <a:rPr lang="en-GB" sz="1600" dirty="0" smtClean="0">
                <a:solidFill>
                  <a:schemeClr val="bg1"/>
                </a:solidFill>
              </a:rPr>
              <a:t>  |  ISRAEL  |  MEXICO  |  SWITZERLAND  |  UK</a:t>
            </a:r>
            <a:endParaRPr lang="en-GB" sz="1600" dirty="0">
              <a:solidFill>
                <a:schemeClr val="bg1"/>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6 imag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16" name="Picture Placeholder 14"/>
          <p:cNvSpPr>
            <a:spLocks noGrp="1"/>
          </p:cNvSpPr>
          <p:nvPr>
            <p:ph type="pic" sz="quarter" idx="13"/>
          </p:nvPr>
        </p:nvSpPr>
        <p:spPr>
          <a:xfrm>
            <a:off x="514351" y="4011704"/>
            <a:ext cx="3613149" cy="1397098"/>
          </a:xfrm>
          <a:noFill/>
        </p:spPr>
        <p:txBody>
          <a:bodyPr/>
          <a:lstStyle/>
          <a:p>
            <a:r>
              <a:rPr lang="en-US" smtClean="0"/>
              <a:t>Drag picture to placeholder or click icon to add</a:t>
            </a:r>
            <a:endParaRPr lang="en-GB" dirty="0"/>
          </a:p>
        </p:txBody>
      </p:sp>
      <p:sp>
        <p:nvSpPr>
          <p:cNvPr id="17" name="Picture Placeholder 14"/>
          <p:cNvSpPr>
            <a:spLocks noGrp="1"/>
          </p:cNvSpPr>
          <p:nvPr>
            <p:ph type="pic" sz="quarter" idx="16"/>
          </p:nvPr>
        </p:nvSpPr>
        <p:spPr>
          <a:xfrm>
            <a:off x="8058151" y="4011704"/>
            <a:ext cx="3613149" cy="1397098"/>
          </a:xfrm>
          <a:noFill/>
        </p:spPr>
        <p:txBody>
          <a:bodyPr/>
          <a:lstStyle/>
          <a:p>
            <a:r>
              <a:rPr lang="en-US" smtClean="0"/>
              <a:t>Drag picture to placeholder or click icon to add</a:t>
            </a:r>
            <a:endParaRPr lang="en-GB" dirty="0"/>
          </a:p>
        </p:txBody>
      </p:sp>
      <p:sp>
        <p:nvSpPr>
          <p:cNvPr id="18" name="Picture Placeholder 14"/>
          <p:cNvSpPr>
            <a:spLocks noGrp="1"/>
          </p:cNvSpPr>
          <p:nvPr>
            <p:ph type="pic" sz="quarter" idx="18"/>
          </p:nvPr>
        </p:nvSpPr>
        <p:spPr>
          <a:xfrm>
            <a:off x="4296318" y="4011704"/>
            <a:ext cx="3613149" cy="1397098"/>
          </a:xfrm>
          <a:noFill/>
        </p:spPr>
        <p:txBody>
          <a:bodyPr/>
          <a:lstStyle/>
          <a:p>
            <a:r>
              <a:rPr lang="en-US" smtClean="0"/>
              <a:t>Drag picture to placeholder or click icon to add</a:t>
            </a:r>
            <a:endParaRPr lang="en-GB" dirty="0"/>
          </a:p>
        </p:txBody>
      </p:sp>
      <p:sp>
        <p:nvSpPr>
          <p:cNvPr id="19" name="Text Placeholder 7"/>
          <p:cNvSpPr>
            <a:spLocks noGrp="1"/>
          </p:cNvSpPr>
          <p:nvPr>
            <p:ph type="body" sz="quarter" idx="19"/>
          </p:nvPr>
        </p:nvSpPr>
        <p:spPr>
          <a:xfrm>
            <a:off x="4296318" y="5501929"/>
            <a:ext cx="3613149" cy="839531"/>
          </a:xfrm>
        </p:spPr>
        <p:txBody>
          <a:bodyPr/>
          <a:lstStyle>
            <a:lvl1pPr algn="ctr">
              <a:defRPr sz="1600"/>
            </a:lvl1pPr>
          </a:lstStyle>
          <a:p>
            <a:pPr lvl="0"/>
            <a:r>
              <a:rPr lang="en-US" smtClean="0"/>
              <a:t>Click to edit Master text styles</a:t>
            </a:r>
          </a:p>
        </p:txBody>
      </p:sp>
      <p:sp>
        <p:nvSpPr>
          <p:cNvPr id="22" name="Text Placeholder 7"/>
          <p:cNvSpPr>
            <a:spLocks noGrp="1"/>
          </p:cNvSpPr>
          <p:nvPr>
            <p:ph type="body" sz="quarter" idx="20"/>
          </p:nvPr>
        </p:nvSpPr>
        <p:spPr>
          <a:xfrm>
            <a:off x="8058151" y="5501929"/>
            <a:ext cx="3613149" cy="839531"/>
          </a:xfrm>
        </p:spPr>
        <p:txBody>
          <a:bodyPr/>
          <a:lstStyle>
            <a:lvl1pPr algn="ctr">
              <a:defRPr sz="1600"/>
            </a:lvl1pPr>
          </a:lstStyle>
          <a:p>
            <a:pPr lvl="0"/>
            <a:r>
              <a:rPr lang="en-US" smtClean="0"/>
              <a:t>Click to edit Master text styles</a:t>
            </a:r>
          </a:p>
        </p:txBody>
      </p:sp>
      <p:sp>
        <p:nvSpPr>
          <p:cNvPr id="23" name="Text Placeholder 7"/>
          <p:cNvSpPr>
            <a:spLocks noGrp="1"/>
          </p:cNvSpPr>
          <p:nvPr>
            <p:ph type="body" sz="quarter" idx="21"/>
          </p:nvPr>
        </p:nvSpPr>
        <p:spPr>
          <a:xfrm>
            <a:off x="514351" y="5501929"/>
            <a:ext cx="3613149" cy="839531"/>
          </a:xfrm>
        </p:spPr>
        <p:txBody>
          <a:bodyPr/>
          <a:lstStyle>
            <a:lvl1pPr algn="ctr">
              <a:defRPr sz="1600"/>
            </a:lvl1pPr>
          </a:lstStyle>
          <a:p>
            <a:pPr lvl="0"/>
            <a:r>
              <a:rPr lang="en-US" smtClean="0"/>
              <a:t>Click to edit Master text styles</a:t>
            </a:r>
          </a:p>
        </p:txBody>
      </p:sp>
      <p:sp>
        <p:nvSpPr>
          <p:cNvPr id="27" name="Picture Placeholder 14"/>
          <p:cNvSpPr>
            <a:spLocks noGrp="1"/>
          </p:cNvSpPr>
          <p:nvPr>
            <p:ph type="pic" sz="quarter" idx="22"/>
          </p:nvPr>
        </p:nvSpPr>
        <p:spPr>
          <a:xfrm>
            <a:off x="514351" y="1667058"/>
            <a:ext cx="3613149" cy="1397098"/>
          </a:xfrm>
          <a:noFill/>
        </p:spPr>
        <p:txBody>
          <a:bodyPr/>
          <a:lstStyle/>
          <a:p>
            <a:r>
              <a:rPr lang="en-US" smtClean="0"/>
              <a:t>Drag picture to placeholder or click icon to add</a:t>
            </a:r>
            <a:endParaRPr lang="en-GB" dirty="0"/>
          </a:p>
        </p:txBody>
      </p:sp>
      <p:sp>
        <p:nvSpPr>
          <p:cNvPr id="30" name="Picture Placeholder 14"/>
          <p:cNvSpPr>
            <a:spLocks noGrp="1"/>
          </p:cNvSpPr>
          <p:nvPr>
            <p:ph type="pic" sz="quarter" idx="23"/>
          </p:nvPr>
        </p:nvSpPr>
        <p:spPr>
          <a:xfrm>
            <a:off x="8058151" y="1667058"/>
            <a:ext cx="3613149" cy="1397098"/>
          </a:xfrm>
          <a:noFill/>
        </p:spPr>
        <p:txBody>
          <a:bodyPr/>
          <a:lstStyle/>
          <a:p>
            <a:r>
              <a:rPr lang="en-US" smtClean="0"/>
              <a:t>Drag picture to placeholder or click icon to add</a:t>
            </a:r>
            <a:endParaRPr lang="en-GB" dirty="0"/>
          </a:p>
        </p:txBody>
      </p:sp>
      <p:sp>
        <p:nvSpPr>
          <p:cNvPr id="33" name="Picture Placeholder 14"/>
          <p:cNvSpPr>
            <a:spLocks noGrp="1"/>
          </p:cNvSpPr>
          <p:nvPr>
            <p:ph type="pic" sz="quarter" idx="24"/>
          </p:nvPr>
        </p:nvSpPr>
        <p:spPr>
          <a:xfrm>
            <a:off x="4296318" y="1667058"/>
            <a:ext cx="3613149" cy="1397098"/>
          </a:xfrm>
          <a:noFill/>
        </p:spPr>
        <p:txBody>
          <a:bodyPr/>
          <a:lstStyle/>
          <a:p>
            <a:r>
              <a:rPr lang="en-US" smtClean="0"/>
              <a:t>Drag picture to placeholder or click icon to add</a:t>
            </a:r>
            <a:endParaRPr lang="en-GB" dirty="0"/>
          </a:p>
        </p:txBody>
      </p:sp>
      <p:sp>
        <p:nvSpPr>
          <p:cNvPr id="34" name="Text Placeholder 7"/>
          <p:cNvSpPr>
            <a:spLocks noGrp="1"/>
          </p:cNvSpPr>
          <p:nvPr>
            <p:ph type="body" sz="quarter" idx="25"/>
          </p:nvPr>
        </p:nvSpPr>
        <p:spPr>
          <a:xfrm>
            <a:off x="4296318" y="3157282"/>
            <a:ext cx="3613149" cy="839531"/>
          </a:xfrm>
        </p:spPr>
        <p:txBody>
          <a:bodyPr/>
          <a:lstStyle>
            <a:lvl1pPr algn="ctr">
              <a:defRPr sz="1600"/>
            </a:lvl1pPr>
          </a:lstStyle>
          <a:p>
            <a:pPr lvl="0"/>
            <a:r>
              <a:rPr lang="en-US" smtClean="0"/>
              <a:t>Click to edit Master text styles</a:t>
            </a:r>
          </a:p>
        </p:txBody>
      </p:sp>
      <p:sp>
        <p:nvSpPr>
          <p:cNvPr id="35" name="Text Placeholder 7"/>
          <p:cNvSpPr>
            <a:spLocks noGrp="1"/>
          </p:cNvSpPr>
          <p:nvPr>
            <p:ph type="body" sz="quarter" idx="26"/>
          </p:nvPr>
        </p:nvSpPr>
        <p:spPr>
          <a:xfrm>
            <a:off x="8058151" y="3157282"/>
            <a:ext cx="3613149" cy="839531"/>
          </a:xfrm>
        </p:spPr>
        <p:txBody>
          <a:bodyPr/>
          <a:lstStyle>
            <a:lvl1pPr algn="ctr">
              <a:defRPr sz="1600"/>
            </a:lvl1pPr>
          </a:lstStyle>
          <a:p>
            <a:pPr lvl="0"/>
            <a:r>
              <a:rPr lang="en-US" smtClean="0"/>
              <a:t>Click to edit Master text styles</a:t>
            </a:r>
          </a:p>
        </p:txBody>
      </p:sp>
      <p:sp>
        <p:nvSpPr>
          <p:cNvPr id="36" name="Text Placeholder 7"/>
          <p:cNvSpPr>
            <a:spLocks noGrp="1"/>
          </p:cNvSpPr>
          <p:nvPr>
            <p:ph type="body" sz="quarter" idx="27"/>
          </p:nvPr>
        </p:nvSpPr>
        <p:spPr>
          <a:xfrm>
            <a:off x="514351" y="3157282"/>
            <a:ext cx="3613149" cy="839531"/>
          </a:xfrm>
        </p:spPr>
        <p:txBody>
          <a:bodyPr/>
          <a:lstStyle>
            <a:lvl1pPr algn="ctr">
              <a:defRPr sz="1600"/>
            </a:lvl1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
        <p:nvSpPr>
          <p:cNvPr id="8" name="Chart Placeholder 8"/>
          <p:cNvSpPr>
            <a:spLocks noGrp="1"/>
          </p:cNvSpPr>
          <p:nvPr>
            <p:ph type="chart" sz="quarter" idx="13"/>
          </p:nvPr>
        </p:nvSpPr>
        <p:spPr>
          <a:xfrm>
            <a:off x="408576" y="1612899"/>
            <a:ext cx="11256373" cy="4510733"/>
          </a:xfrm>
        </p:spPr>
        <p:txBody>
          <a:bodyPr/>
          <a:lstStyle/>
          <a:p>
            <a:r>
              <a:rPr lang="en-US" smtClean="0"/>
              <a:t>Click icon to add chart</a:t>
            </a:r>
            <a:endParaRPr lang="en-GB"/>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a:xfrm>
            <a:off x="527051" y="1855788"/>
            <a:ext cx="11137896" cy="4087813"/>
          </a:xfrm>
        </p:spPr>
        <p:txBody>
          <a:bodyPr/>
          <a:lstStyle/>
          <a:p>
            <a:r>
              <a:rPr lang="en-US" smtClean="0"/>
              <a:t>Click icon to add table</a:t>
            </a:r>
            <a:endParaRPr lang="en-GB"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4EC45F-6CFC-A34C-9FDD-89E3896C2050}" type="datetimeFigureOut">
              <a:rPr lang="en-US" smtClean="0"/>
              <a:t>4/21/17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840D9-6421-7042-9362-DD147BC5A4C8}"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4EC45F-6CFC-A34C-9FDD-89E3896C2050}" type="datetimeFigureOut">
              <a:rPr lang="en-US" smtClean="0"/>
              <a:t>4/21/17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840D9-6421-7042-9362-DD147BC5A4C8}" type="slidenum">
              <a:rPr lang="en-US" smtClean="0"/>
              <a:t>‹#›</a:t>
            </a:fld>
            <a:endParaRPr lang="en-US"/>
          </a:p>
        </p:txBody>
      </p:sp>
      <p:sp>
        <p:nvSpPr>
          <p:cNvPr id="7" name="SmartArt Placeholder 9"/>
          <p:cNvSpPr>
            <a:spLocks noGrp="1"/>
          </p:cNvSpPr>
          <p:nvPr>
            <p:ph type="dgm" sz="quarter" idx="14"/>
          </p:nvPr>
        </p:nvSpPr>
        <p:spPr>
          <a:xfrm>
            <a:off x="527051" y="1701210"/>
            <a:ext cx="11137896" cy="4396968"/>
          </a:xfrm>
        </p:spPr>
        <p:txBody>
          <a:bodyPr/>
          <a:lstStyle/>
          <a:p>
            <a:r>
              <a:rPr lang="en-US" smtClean="0"/>
              <a:t>Click icon to add SmartArt graphic</a:t>
            </a:r>
            <a:endParaRPr lang="en-GB"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4EC45F-6CFC-A34C-9FDD-89E3896C2050}" type="datetimeFigureOut">
              <a:rPr lang="en-US" smtClean="0"/>
              <a:t>4/21/17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840D9-6421-7042-9362-DD147BC5A4C8}"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op Full Image Quote - Pink">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0" name="Text Placeholder 7"/>
          <p:cNvSpPr>
            <a:spLocks noGrp="1"/>
          </p:cNvSpPr>
          <p:nvPr>
            <p:ph type="body" sz="quarter" idx="14"/>
          </p:nvPr>
        </p:nvSpPr>
        <p:spPr>
          <a:xfrm>
            <a:off x="298451" y="377632"/>
            <a:ext cx="7228416" cy="2801504"/>
          </a:xfrm>
        </p:spPr>
        <p:txBody>
          <a:bodyPr>
            <a:normAutofit/>
          </a:bodyPr>
          <a:lstStyle>
            <a:lvl1pP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
        <p:nvSpPr>
          <p:cNvPr id="11" name="Text Placeholder 7"/>
          <p:cNvSpPr>
            <a:spLocks noGrp="1"/>
          </p:cNvSpPr>
          <p:nvPr>
            <p:ph type="body" sz="quarter" idx="13"/>
          </p:nvPr>
        </p:nvSpPr>
        <p:spPr>
          <a:xfrm>
            <a:off x="298451" y="3206906"/>
            <a:ext cx="7228416" cy="397533"/>
          </a:xfrm>
        </p:spPr>
        <p:txBody>
          <a:bodyPr>
            <a:normAutofit/>
          </a:bodyPr>
          <a:lstStyle>
            <a:lvl1pPr>
              <a:defRPr sz="1000" cap="none" baseline="0">
                <a:solidFill>
                  <a:schemeClr val="bg1"/>
                </a:solidFill>
              </a:defRPr>
            </a:lvl1pPr>
            <a:lvl2pPr>
              <a:defRPr sz="1000" b="1" cap="all" baseline="0">
                <a:solidFill>
                  <a:schemeClr val="bg1"/>
                </a:solidFill>
              </a:defRPr>
            </a:lvl2pPr>
            <a:lvl3pPr marL="0" indent="0">
              <a:spcBef>
                <a:spcPts val="1200"/>
              </a:spcBef>
              <a:buNone/>
              <a:defRPr sz="1000" b="1">
                <a:solidFill>
                  <a:schemeClr val="bg1"/>
                </a:solidFill>
              </a:defRPr>
            </a:lvl3pPr>
            <a:lvl4pPr marL="258763" indent="0">
              <a:buNone/>
              <a:defRPr/>
            </a:lvl4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op Full Image Quote - Blu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0" name="Text Placeholder 7"/>
          <p:cNvSpPr>
            <a:spLocks noGrp="1"/>
          </p:cNvSpPr>
          <p:nvPr>
            <p:ph type="body" sz="quarter" idx="14"/>
          </p:nvPr>
        </p:nvSpPr>
        <p:spPr>
          <a:xfrm>
            <a:off x="298451" y="377632"/>
            <a:ext cx="7228416" cy="2801504"/>
          </a:xfrm>
        </p:spPr>
        <p:txBody>
          <a:bodyPr>
            <a:normAutofit/>
          </a:bodyPr>
          <a:lstStyle>
            <a:lvl1pP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
        <p:nvSpPr>
          <p:cNvPr id="11" name="Text Placeholder 7"/>
          <p:cNvSpPr>
            <a:spLocks noGrp="1"/>
          </p:cNvSpPr>
          <p:nvPr>
            <p:ph type="body" sz="quarter" idx="13"/>
          </p:nvPr>
        </p:nvSpPr>
        <p:spPr>
          <a:xfrm>
            <a:off x="298451" y="3206906"/>
            <a:ext cx="7228416" cy="397533"/>
          </a:xfrm>
        </p:spPr>
        <p:txBody>
          <a:bodyPr>
            <a:normAutofit/>
          </a:bodyPr>
          <a:lstStyle>
            <a:lvl1pPr>
              <a:defRPr sz="1000" cap="none" baseline="0">
                <a:solidFill>
                  <a:schemeClr val="bg1"/>
                </a:solidFill>
              </a:defRPr>
            </a:lvl1pPr>
            <a:lvl2pPr>
              <a:defRPr sz="1000" b="1" cap="all" baseline="0">
                <a:solidFill>
                  <a:schemeClr val="bg1"/>
                </a:solidFill>
              </a:defRPr>
            </a:lvl2pPr>
            <a:lvl3pPr marL="0" indent="0">
              <a:spcBef>
                <a:spcPts val="1200"/>
              </a:spcBef>
              <a:buNone/>
              <a:defRPr sz="1000" b="1">
                <a:solidFill>
                  <a:schemeClr val="bg1"/>
                </a:solidFill>
              </a:defRPr>
            </a:lvl3pPr>
            <a:lvl4pPr marL="258763" indent="0">
              <a:buNone/>
              <a:defRPr/>
            </a:lvl4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op Full Image Quote - Dark Blu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0" name="Text Placeholder 7"/>
          <p:cNvSpPr>
            <a:spLocks noGrp="1"/>
          </p:cNvSpPr>
          <p:nvPr>
            <p:ph type="body" sz="quarter" idx="14"/>
          </p:nvPr>
        </p:nvSpPr>
        <p:spPr>
          <a:xfrm>
            <a:off x="298451" y="377632"/>
            <a:ext cx="7228416" cy="2801504"/>
          </a:xfrm>
        </p:spPr>
        <p:txBody>
          <a:bodyPr>
            <a:normAutofit/>
          </a:bodyPr>
          <a:lstStyle>
            <a:lvl1pP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
        <p:nvSpPr>
          <p:cNvPr id="11" name="Text Placeholder 7"/>
          <p:cNvSpPr>
            <a:spLocks noGrp="1"/>
          </p:cNvSpPr>
          <p:nvPr>
            <p:ph type="body" sz="quarter" idx="13"/>
          </p:nvPr>
        </p:nvSpPr>
        <p:spPr>
          <a:xfrm>
            <a:off x="298451" y="3206906"/>
            <a:ext cx="7228416" cy="397533"/>
          </a:xfrm>
        </p:spPr>
        <p:txBody>
          <a:bodyPr>
            <a:normAutofit/>
          </a:bodyPr>
          <a:lstStyle>
            <a:lvl1pPr>
              <a:defRPr sz="1000" cap="none" baseline="0">
                <a:solidFill>
                  <a:schemeClr val="bg1"/>
                </a:solidFill>
              </a:defRPr>
            </a:lvl1pPr>
            <a:lvl2pPr>
              <a:defRPr sz="1000" b="1" cap="all" baseline="0">
                <a:solidFill>
                  <a:schemeClr val="bg1"/>
                </a:solidFill>
              </a:defRPr>
            </a:lvl2pPr>
            <a:lvl3pPr marL="0" indent="0">
              <a:spcBef>
                <a:spcPts val="1200"/>
              </a:spcBef>
              <a:buNone/>
              <a:defRPr sz="1000" b="1">
                <a:solidFill>
                  <a:schemeClr val="bg1"/>
                </a:solidFill>
              </a:defRPr>
            </a:lvl3pPr>
            <a:lvl4pPr marL="258763" indent="0">
              <a:buNone/>
              <a:defRPr/>
            </a:lvl4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op Full Image Quote - Purple">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flipH="1" flipV="1">
            <a:off x="-529" y="1"/>
            <a:ext cx="12193057" cy="5364945"/>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0" name="Text Placeholder 7"/>
          <p:cNvSpPr>
            <a:spLocks noGrp="1"/>
          </p:cNvSpPr>
          <p:nvPr>
            <p:ph type="body" sz="quarter" idx="14"/>
          </p:nvPr>
        </p:nvSpPr>
        <p:spPr>
          <a:xfrm>
            <a:off x="298451" y="377632"/>
            <a:ext cx="7228416" cy="2801504"/>
          </a:xfrm>
        </p:spPr>
        <p:txBody>
          <a:bodyPr>
            <a:normAutofit/>
          </a:bodyPr>
          <a:lstStyle>
            <a:lvl1pP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
        <p:nvSpPr>
          <p:cNvPr id="11" name="Text Placeholder 7"/>
          <p:cNvSpPr>
            <a:spLocks noGrp="1"/>
          </p:cNvSpPr>
          <p:nvPr>
            <p:ph type="body" sz="quarter" idx="13"/>
          </p:nvPr>
        </p:nvSpPr>
        <p:spPr>
          <a:xfrm>
            <a:off x="298451" y="3206906"/>
            <a:ext cx="7228416" cy="397533"/>
          </a:xfrm>
        </p:spPr>
        <p:txBody>
          <a:bodyPr>
            <a:normAutofit/>
          </a:bodyPr>
          <a:lstStyle>
            <a:lvl1pPr>
              <a:defRPr sz="1000" cap="none" baseline="0">
                <a:solidFill>
                  <a:schemeClr val="bg1"/>
                </a:solidFill>
              </a:defRPr>
            </a:lvl1pPr>
            <a:lvl2pPr>
              <a:defRPr sz="1000" b="1" cap="all" baseline="0">
                <a:solidFill>
                  <a:schemeClr val="bg1"/>
                </a:solidFill>
              </a:defRPr>
            </a:lvl2pPr>
            <a:lvl3pPr marL="0" indent="0">
              <a:spcBef>
                <a:spcPts val="1200"/>
              </a:spcBef>
              <a:buNone/>
              <a:defRPr sz="1000" b="1">
                <a:solidFill>
                  <a:schemeClr val="bg1"/>
                </a:solidFill>
              </a:defRPr>
            </a:lvl3pPr>
            <a:lvl4pPr marL="258763" indent="0">
              <a:buNone/>
              <a:defRPr/>
            </a:lvl4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op Full Image Quote - Teal">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0" name="Text Placeholder 7"/>
          <p:cNvSpPr>
            <a:spLocks noGrp="1"/>
          </p:cNvSpPr>
          <p:nvPr>
            <p:ph type="body" sz="quarter" idx="14"/>
          </p:nvPr>
        </p:nvSpPr>
        <p:spPr>
          <a:xfrm>
            <a:off x="298451" y="377632"/>
            <a:ext cx="7228416" cy="2801504"/>
          </a:xfrm>
        </p:spPr>
        <p:txBody>
          <a:bodyPr>
            <a:normAutofit/>
          </a:bodyPr>
          <a:lstStyle>
            <a:lvl1pP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
        <p:nvSpPr>
          <p:cNvPr id="11" name="Text Placeholder 7"/>
          <p:cNvSpPr>
            <a:spLocks noGrp="1"/>
          </p:cNvSpPr>
          <p:nvPr>
            <p:ph type="body" sz="quarter" idx="13"/>
          </p:nvPr>
        </p:nvSpPr>
        <p:spPr>
          <a:xfrm>
            <a:off x="298451" y="3206906"/>
            <a:ext cx="7228416" cy="397533"/>
          </a:xfrm>
        </p:spPr>
        <p:txBody>
          <a:bodyPr>
            <a:normAutofit/>
          </a:bodyPr>
          <a:lstStyle>
            <a:lvl1pPr>
              <a:defRPr sz="1000" cap="none" baseline="0">
                <a:solidFill>
                  <a:schemeClr val="bg1"/>
                </a:solidFill>
              </a:defRPr>
            </a:lvl1pPr>
            <a:lvl2pPr>
              <a:defRPr sz="1000" b="1" cap="all" baseline="0">
                <a:solidFill>
                  <a:schemeClr val="bg1"/>
                </a:solidFill>
              </a:defRPr>
            </a:lvl2pPr>
            <a:lvl3pPr marL="0" indent="0">
              <a:spcBef>
                <a:spcPts val="1200"/>
              </a:spcBef>
              <a:buNone/>
              <a:defRPr sz="1000" b="1">
                <a:solidFill>
                  <a:schemeClr val="bg1"/>
                </a:solidFill>
              </a:defRPr>
            </a:lvl3pPr>
            <a:lvl4pPr marL="258763" indent="0">
              <a:buNone/>
              <a:defRPr/>
            </a:lvl4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 Israel">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29" y="1505248"/>
            <a:ext cx="12193057" cy="5352752"/>
          </a:xfrm>
          <a:prstGeom prst="rect">
            <a:avLst/>
          </a:prstGeom>
        </p:spPr>
      </p:pic>
      <p:sp>
        <p:nvSpPr>
          <p:cNvPr id="2" name="Title 1"/>
          <p:cNvSpPr>
            <a:spLocks noGrp="1"/>
          </p:cNvSpPr>
          <p:nvPr>
            <p:ph type="ctrTitle"/>
          </p:nvPr>
        </p:nvSpPr>
        <p:spPr>
          <a:xfrm>
            <a:off x="5791201" y="3863704"/>
            <a:ext cx="6012905" cy="1471612"/>
          </a:xfrm>
        </p:spPr>
        <p:txBody>
          <a:bodyPr anchor="b">
            <a:normAutofit/>
          </a:bodyPr>
          <a:lstStyle>
            <a:lvl1pPr algn="r">
              <a:defRPr sz="2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151777" y="5428935"/>
            <a:ext cx="8652328" cy="630055"/>
          </a:xfrm>
        </p:spPr>
        <p:txBody>
          <a:bodyPr>
            <a:normAutofit/>
          </a:bodyPr>
          <a:lstStyle>
            <a:lvl1pPr marL="0" indent="0" algn="r">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Picture 15"/>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4502751" y="402135"/>
            <a:ext cx="3207239" cy="1323890"/>
          </a:xfrm>
          <a:prstGeom prst="rect">
            <a:avLst/>
          </a:prstGeom>
        </p:spPr>
      </p:pic>
      <p:sp>
        <p:nvSpPr>
          <p:cNvPr id="9" name="TextBox 8"/>
          <p:cNvSpPr txBox="1"/>
          <p:nvPr/>
        </p:nvSpPr>
        <p:spPr>
          <a:xfrm>
            <a:off x="3161003" y="6293021"/>
            <a:ext cx="5870004" cy="461665"/>
          </a:xfrm>
          <a:prstGeom prst="rect">
            <a:avLst/>
          </a:prstGeom>
          <a:noFill/>
        </p:spPr>
        <p:txBody>
          <a:bodyPr wrap="none" rtlCol="0" anchor="b">
            <a:spAutoFit/>
          </a:bodyPr>
          <a:lstStyle/>
          <a:p>
            <a:pPr algn="ctr"/>
            <a:r>
              <a:rPr lang="en-GB" sz="1600" kern="1200" dirty="0" smtClean="0">
                <a:solidFill>
                  <a:schemeClr val="bg1"/>
                </a:solidFill>
                <a:latin typeface="+mn-lt"/>
                <a:ea typeface="+mn-ea"/>
                <a:cs typeface="+mn-cs"/>
              </a:rPr>
              <a:t>BOSTON </a:t>
            </a:r>
            <a:r>
              <a:rPr lang="en-GB" sz="1600" dirty="0" smtClean="0">
                <a:solidFill>
                  <a:schemeClr val="bg1"/>
                </a:solidFill>
              </a:rPr>
              <a:t> |  </a:t>
            </a:r>
            <a:r>
              <a:rPr lang="en-GB" sz="2400" b="1" kern="1200" dirty="0" smtClean="0">
                <a:solidFill>
                  <a:schemeClr val="bg1"/>
                </a:solidFill>
                <a:latin typeface="+mn-lt"/>
                <a:ea typeface="+mn-ea"/>
                <a:cs typeface="+mn-cs"/>
              </a:rPr>
              <a:t>ISRAEL</a:t>
            </a:r>
            <a:r>
              <a:rPr lang="en-GB" sz="1600" dirty="0" smtClean="0">
                <a:solidFill>
                  <a:schemeClr val="bg1"/>
                </a:solidFill>
              </a:rPr>
              <a:t>  |  MEXICO  |  SWITZERLAND  |  UK</a:t>
            </a:r>
            <a:endParaRPr lang="en-GB" sz="1600" dirty="0">
              <a:solidFill>
                <a:schemeClr val="bg1"/>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Top Full Image Quote - Green">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0" name="Text Placeholder 7"/>
          <p:cNvSpPr>
            <a:spLocks noGrp="1"/>
          </p:cNvSpPr>
          <p:nvPr>
            <p:ph type="body" sz="quarter" idx="14"/>
          </p:nvPr>
        </p:nvSpPr>
        <p:spPr>
          <a:xfrm>
            <a:off x="298451" y="377632"/>
            <a:ext cx="7228416" cy="2801504"/>
          </a:xfrm>
        </p:spPr>
        <p:txBody>
          <a:bodyPr>
            <a:normAutofit/>
          </a:bodyPr>
          <a:lstStyle>
            <a:lvl1pP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
        <p:nvSpPr>
          <p:cNvPr id="11" name="Text Placeholder 7"/>
          <p:cNvSpPr>
            <a:spLocks noGrp="1"/>
          </p:cNvSpPr>
          <p:nvPr>
            <p:ph type="body" sz="quarter" idx="13"/>
          </p:nvPr>
        </p:nvSpPr>
        <p:spPr>
          <a:xfrm>
            <a:off x="298451" y="3206906"/>
            <a:ext cx="7228416" cy="397533"/>
          </a:xfrm>
        </p:spPr>
        <p:txBody>
          <a:bodyPr>
            <a:normAutofit/>
          </a:bodyPr>
          <a:lstStyle>
            <a:lvl1pPr>
              <a:defRPr sz="1000" cap="none" baseline="0">
                <a:solidFill>
                  <a:schemeClr val="bg1"/>
                </a:solidFill>
              </a:defRPr>
            </a:lvl1pPr>
            <a:lvl2pPr>
              <a:defRPr sz="1000" b="1" cap="all" baseline="0">
                <a:solidFill>
                  <a:schemeClr val="bg1"/>
                </a:solidFill>
              </a:defRPr>
            </a:lvl2pPr>
            <a:lvl3pPr marL="0" indent="0">
              <a:spcBef>
                <a:spcPts val="1200"/>
              </a:spcBef>
              <a:buNone/>
              <a:defRPr sz="1000" b="1">
                <a:solidFill>
                  <a:schemeClr val="bg1"/>
                </a:solidFill>
              </a:defRPr>
            </a:lvl3pPr>
            <a:lvl4pPr marL="258763" indent="0">
              <a:buNone/>
              <a:defRPr/>
            </a:lvl4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ottom Full Image Statement - Pi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9" name="Text Placeholder 7"/>
          <p:cNvSpPr>
            <a:spLocks noGrp="1"/>
          </p:cNvSpPr>
          <p:nvPr>
            <p:ph type="body" sz="quarter" idx="14"/>
          </p:nvPr>
        </p:nvSpPr>
        <p:spPr>
          <a:xfrm>
            <a:off x="4338084" y="4255435"/>
            <a:ext cx="7329376" cy="2124100"/>
          </a:xfrm>
        </p:spPr>
        <p:txBody>
          <a:bodyPr>
            <a:normAutofit/>
          </a:bodyPr>
          <a:lstStyle>
            <a:lvl1pPr algn="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Bottom Full Image Statement - Blu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9" name="Text Placeholder 7"/>
          <p:cNvSpPr>
            <a:spLocks noGrp="1"/>
          </p:cNvSpPr>
          <p:nvPr>
            <p:ph type="body" sz="quarter" idx="14"/>
          </p:nvPr>
        </p:nvSpPr>
        <p:spPr>
          <a:xfrm>
            <a:off x="4338084" y="4255435"/>
            <a:ext cx="7329376" cy="2124100"/>
          </a:xfrm>
        </p:spPr>
        <p:txBody>
          <a:bodyPr>
            <a:normAutofit/>
          </a:bodyPr>
          <a:lstStyle>
            <a:lvl1pPr algn="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Bottom Full Image Statement - Dark Blu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9" name="Text Placeholder 7"/>
          <p:cNvSpPr>
            <a:spLocks noGrp="1"/>
          </p:cNvSpPr>
          <p:nvPr>
            <p:ph type="body" sz="quarter" idx="14"/>
          </p:nvPr>
        </p:nvSpPr>
        <p:spPr>
          <a:xfrm>
            <a:off x="4338084" y="4255435"/>
            <a:ext cx="7329376" cy="2124100"/>
          </a:xfrm>
        </p:spPr>
        <p:txBody>
          <a:bodyPr>
            <a:normAutofit/>
          </a:bodyPr>
          <a:lstStyle>
            <a:lvl1pPr algn="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Bottom Full Image Statement - Purple">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29" y="1493056"/>
            <a:ext cx="12193057" cy="5364945"/>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9" name="Text Placeholder 7"/>
          <p:cNvSpPr>
            <a:spLocks noGrp="1"/>
          </p:cNvSpPr>
          <p:nvPr>
            <p:ph type="body" sz="quarter" idx="14"/>
          </p:nvPr>
        </p:nvSpPr>
        <p:spPr>
          <a:xfrm>
            <a:off x="4338084" y="4255435"/>
            <a:ext cx="7329376" cy="2124100"/>
          </a:xfrm>
        </p:spPr>
        <p:txBody>
          <a:bodyPr>
            <a:normAutofit/>
          </a:bodyPr>
          <a:lstStyle>
            <a:lvl1pPr algn="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Bottom Full Image Statement - Teal">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9" name="Text Placeholder 7"/>
          <p:cNvSpPr>
            <a:spLocks noGrp="1"/>
          </p:cNvSpPr>
          <p:nvPr>
            <p:ph type="body" sz="quarter" idx="14"/>
          </p:nvPr>
        </p:nvSpPr>
        <p:spPr>
          <a:xfrm>
            <a:off x="4338084" y="4255435"/>
            <a:ext cx="7329376" cy="2124100"/>
          </a:xfrm>
        </p:spPr>
        <p:txBody>
          <a:bodyPr>
            <a:normAutofit/>
          </a:bodyPr>
          <a:lstStyle>
            <a:lvl1pPr algn="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Bottom Full Image Statement - Green">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9" name="Text Placeholder 7"/>
          <p:cNvSpPr>
            <a:spLocks noGrp="1"/>
          </p:cNvSpPr>
          <p:nvPr>
            <p:ph type="body" sz="quarter" idx="14"/>
          </p:nvPr>
        </p:nvSpPr>
        <p:spPr>
          <a:xfrm>
            <a:off x="4338084" y="4255435"/>
            <a:ext cx="7329376" cy="2124100"/>
          </a:xfrm>
        </p:spPr>
        <p:txBody>
          <a:bodyPr>
            <a:normAutofit/>
          </a:bodyPr>
          <a:lstStyle>
            <a:lvl1pPr algn="r">
              <a:lnSpc>
                <a:spcPct val="100000"/>
              </a:lnSpc>
              <a:defRPr sz="2000" cap="all" baseline="0">
                <a:solidFill>
                  <a:schemeClr val="bg1"/>
                </a:solidFill>
              </a:defRPr>
            </a:lvl1pPr>
            <a:lvl2pPr>
              <a:defRPr sz="1600" b="1" cap="all" baseline="0">
                <a:solidFill>
                  <a:schemeClr val="bg1"/>
                </a:solidFill>
              </a:defRPr>
            </a:lvl2pPr>
            <a:lvl3pPr marL="0" indent="0">
              <a:spcBef>
                <a:spcPts val="1200"/>
              </a:spcBef>
              <a:buNone/>
              <a:defRPr b="1">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Full Image Content 1">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 y="1628774"/>
            <a:ext cx="5251143" cy="4590686"/>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15" name="Text Placeholder 7"/>
          <p:cNvSpPr>
            <a:spLocks noGrp="1"/>
          </p:cNvSpPr>
          <p:nvPr>
            <p:ph type="body" sz="quarter" idx="14"/>
          </p:nvPr>
        </p:nvSpPr>
        <p:spPr>
          <a:xfrm>
            <a:off x="408577" y="4636473"/>
            <a:ext cx="4638344" cy="1395580"/>
          </a:xfrm>
        </p:spPr>
        <p:txBody>
          <a:bodyPr>
            <a:normAutofit/>
          </a:bodyPr>
          <a:lstStyle>
            <a:lvl1pPr>
              <a:lnSpc>
                <a:spcPct val="100000"/>
              </a:lnSpc>
              <a:defRPr sz="1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6" name="Text Placeholder 7"/>
          <p:cNvSpPr>
            <a:spLocks noGrp="1"/>
          </p:cNvSpPr>
          <p:nvPr>
            <p:ph type="body" sz="quarter" idx="15"/>
          </p:nvPr>
        </p:nvSpPr>
        <p:spPr>
          <a:xfrm>
            <a:off x="408577" y="1815453"/>
            <a:ext cx="4638344" cy="1395580"/>
          </a:xfrm>
        </p:spPr>
        <p:txBody>
          <a:bodyPr>
            <a:normAutofit/>
          </a:bodyPr>
          <a:lstStyle>
            <a:lvl1pPr>
              <a:lnSpc>
                <a:spcPct val="100000"/>
              </a:lnSpc>
              <a:defRPr sz="1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7" name="Text Placeholder 7"/>
          <p:cNvSpPr>
            <a:spLocks noGrp="1"/>
          </p:cNvSpPr>
          <p:nvPr>
            <p:ph type="body" sz="quarter" idx="16"/>
          </p:nvPr>
        </p:nvSpPr>
        <p:spPr>
          <a:xfrm>
            <a:off x="408577" y="3225963"/>
            <a:ext cx="4638344" cy="1395580"/>
          </a:xfrm>
        </p:spPr>
        <p:txBody>
          <a:bodyPr>
            <a:normAutofit/>
          </a:bodyPr>
          <a:lstStyle>
            <a:lvl1pPr>
              <a:lnSpc>
                <a:spcPct val="100000"/>
              </a:lnSpc>
              <a:defRPr sz="1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Full Image Content 2">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2" y="1628775"/>
            <a:ext cx="5251143" cy="4590686"/>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15" name="Text Placeholder 7"/>
          <p:cNvSpPr>
            <a:spLocks noGrp="1"/>
          </p:cNvSpPr>
          <p:nvPr>
            <p:ph type="body" sz="quarter" idx="14"/>
          </p:nvPr>
        </p:nvSpPr>
        <p:spPr>
          <a:xfrm>
            <a:off x="408577" y="4636473"/>
            <a:ext cx="4638344" cy="1395580"/>
          </a:xfrm>
        </p:spPr>
        <p:txBody>
          <a:bodyPr>
            <a:normAutofit/>
          </a:bodyPr>
          <a:lstStyle>
            <a:lvl1pPr>
              <a:lnSpc>
                <a:spcPct val="100000"/>
              </a:lnSpc>
              <a:defRPr sz="1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6" name="Text Placeholder 7"/>
          <p:cNvSpPr>
            <a:spLocks noGrp="1"/>
          </p:cNvSpPr>
          <p:nvPr>
            <p:ph type="body" sz="quarter" idx="15"/>
          </p:nvPr>
        </p:nvSpPr>
        <p:spPr>
          <a:xfrm>
            <a:off x="408577" y="1815453"/>
            <a:ext cx="4638344" cy="1395580"/>
          </a:xfrm>
        </p:spPr>
        <p:txBody>
          <a:bodyPr>
            <a:normAutofit/>
          </a:bodyPr>
          <a:lstStyle>
            <a:lvl1pPr>
              <a:lnSpc>
                <a:spcPct val="100000"/>
              </a:lnSpc>
              <a:defRPr sz="1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7" name="Text Placeholder 7"/>
          <p:cNvSpPr>
            <a:spLocks noGrp="1"/>
          </p:cNvSpPr>
          <p:nvPr>
            <p:ph type="body" sz="quarter" idx="16"/>
          </p:nvPr>
        </p:nvSpPr>
        <p:spPr>
          <a:xfrm>
            <a:off x="408577" y="3225963"/>
            <a:ext cx="4638344" cy="1395580"/>
          </a:xfrm>
        </p:spPr>
        <p:txBody>
          <a:bodyPr>
            <a:normAutofit/>
          </a:bodyPr>
          <a:lstStyle>
            <a:lvl1pPr>
              <a:lnSpc>
                <a:spcPct val="100000"/>
              </a:lnSpc>
              <a:defRPr sz="1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Full Image Content 3">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940858" y="1628775"/>
            <a:ext cx="5251143" cy="4590686"/>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15" name="Text Placeholder 7"/>
          <p:cNvSpPr>
            <a:spLocks noGrp="1"/>
          </p:cNvSpPr>
          <p:nvPr>
            <p:ph type="body" sz="quarter" idx="14"/>
          </p:nvPr>
        </p:nvSpPr>
        <p:spPr>
          <a:xfrm>
            <a:off x="7120835" y="4636473"/>
            <a:ext cx="4638344" cy="1395580"/>
          </a:xfrm>
        </p:spPr>
        <p:txBody>
          <a:bodyPr>
            <a:normAutofit/>
          </a:bodyPr>
          <a:lstStyle>
            <a:lvl1pPr algn="l">
              <a:lnSpc>
                <a:spcPct val="100000"/>
              </a:lnSpc>
              <a:defRPr sz="1800" cap="all" baseline="0">
                <a:solidFill>
                  <a:schemeClr val="bg1"/>
                </a:solidFill>
              </a:defRPr>
            </a:lvl1pPr>
            <a:lvl2pPr algn="l">
              <a:spcBef>
                <a:spcPts val="800"/>
              </a:spcBef>
              <a:defRPr sz="1600" b="0" cap="none" baseline="0">
                <a:solidFill>
                  <a:schemeClr val="bg1"/>
                </a:solidFill>
              </a:defRPr>
            </a:lvl2pPr>
            <a:lvl3pPr marL="223838" indent="-223838" algn="l">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6" name="Text Placeholder 7"/>
          <p:cNvSpPr>
            <a:spLocks noGrp="1"/>
          </p:cNvSpPr>
          <p:nvPr>
            <p:ph type="body" sz="quarter" idx="15"/>
          </p:nvPr>
        </p:nvSpPr>
        <p:spPr>
          <a:xfrm>
            <a:off x="7120835" y="1815453"/>
            <a:ext cx="4638344" cy="1395580"/>
          </a:xfrm>
        </p:spPr>
        <p:txBody>
          <a:bodyPr>
            <a:normAutofit/>
          </a:bodyPr>
          <a:lstStyle>
            <a:lvl1pPr algn="l">
              <a:lnSpc>
                <a:spcPct val="100000"/>
              </a:lnSpc>
              <a:defRPr sz="1800" cap="all" baseline="0">
                <a:solidFill>
                  <a:schemeClr val="bg1"/>
                </a:solidFill>
              </a:defRPr>
            </a:lvl1pPr>
            <a:lvl2pPr algn="l">
              <a:spcBef>
                <a:spcPts val="800"/>
              </a:spcBef>
              <a:defRPr sz="1600" b="0" cap="none" baseline="0">
                <a:solidFill>
                  <a:schemeClr val="bg1"/>
                </a:solidFill>
              </a:defRPr>
            </a:lvl2pPr>
            <a:lvl3pPr marL="223838" indent="-223838" algn="l">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7" name="Text Placeholder 7"/>
          <p:cNvSpPr>
            <a:spLocks noGrp="1"/>
          </p:cNvSpPr>
          <p:nvPr>
            <p:ph type="body" sz="quarter" idx="16"/>
          </p:nvPr>
        </p:nvSpPr>
        <p:spPr>
          <a:xfrm>
            <a:off x="7120835" y="3225963"/>
            <a:ext cx="4638344" cy="1395580"/>
          </a:xfrm>
        </p:spPr>
        <p:txBody>
          <a:bodyPr>
            <a:normAutofit/>
          </a:bodyPr>
          <a:lstStyle>
            <a:lvl1pPr algn="l">
              <a:lnSpc>
                <a:spcPct val="100000"/>
              </a:lnSpc>
              <a:defRPr sz="1800" cap="all" baseline="0">
                <a:solidFill>
                  <a:schemeClr val="bg1"/>
                </a:solidFill>
              </a:defRPr>
            </a:lvl1pPr>
            <a:lvl2pPr algn="l">
              <a:spcBef>
                <a:spcPts val="800"/>
              </a:spcBef>
              <a:defRPr sz="1600" b="0" cap="none" baseline="0">
                <a:solidFill>
                  <a:schemeClr val="bg1"/>
                </a:solidFill>
              </a:defRPr>
            </a:lvl2pPr>
            <a:lvl3pPr marL="223838" indent="-223838" algn="l">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 Mexico">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29" y="1505248"/>
            <a:ext cx="12193057" cy="5352752"/>
          </a:xfrm>
          <a:prstGeom prst="rect">
            <a:avLst/>
          </a:prstGeom>
        </p:spPr>
      </p:pic>
      <p:sp>
        <p:nvSpPr>
          <p:cNvPr id="2" name="Title 1"/>
          <p:cNvSpPr>
            <a:spLocks noGrp="1"/>
          </p:cNvSpPr>
          <p:nvPr>
            <p:ph type="ctrTitle"/>
          </p:nvPr>
        </p:nvSpPr>
        <p:spPr>
          <a:xfrm>
            <a:off x="5791201" y="3863704"/>
            <a:ext cx="6012905" cy="1471612"/>
          </a:xfrm>
        </p:spPr>
        <p:txBody>
          <a:bodyPr anchor="b">
            <a:normAutofit/>
          </a:bodyPr>
          <a:lstStyle>
            <a:lvl1pPr algn="r">
              <a:defRPr sz="2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151777" y="5428935"/>
            <a:ext cx="8652328" cy="630055"/>
          </a:xfrm>
        </p:spPr>
        <p:txBody>
          <a:bodyPr>
            <a:normAutofit/>
          </a:bodyPr>
          <a:lstStyle>
            <a:lvl1pPr marL="0" indent="0" algn="r">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Picture 15"/>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4502751" y="402135"/>
            <a:ext cx="3207239" cy="1323890"/>
          </a:xfrm>
          <a:prstGeom prst="rect">
            <a:avLst/>
          </a:prstGeom>
        </p:spPr>
      </p:pic>
      <p:sp>
        <p:nvSpPr>
          <p:cNvPr id="9" name="TextBox 8"/>
          <p:cNvSpPr txBox="1"/>
          <p:nvPr/>
        </p:nvSpPr>
        <p:spPr>
          <a:xfrm>
            <a:off x="3163183" y="6293021"/>
            <a:ext cx="5865645" cy="461665"/>
          </a:xfrm>
          <a:prstGeom prst="rect">
            <a:avLst/>
          </a:prstGeom>
          <a:noFill/>
        </p:spPr>
        <p:txBody>
          <a:bodyPr wrap="none" rtlCol="0" anchor="b">
            <a:spAutoFit/>
          </a:bodyPr>
          <a:lstStyle/>
          <a:p>
            <a:pPr algn="ctr"/>
            <a:r>
              <a:rPr lang="en-GB" sz="1600" kern="1200" dirty="0" smtClean="0">
                <a:solidFill>
                  <a:schemeClr val="bg1"/>
                </a:solidFill>
                <a:latin typeface="+mn-lt"/>
                <a:ea typeface="+mn-ea"/>
                <a:cs typeface="+mn-cs"/>
              </a:rPr>
              <a:t>BOSTON  |  ISRAEL  </a:t>
            </a:r>
            <a:r>
              <a:rPr lang="en-GB" sz="1600" dirty="0" smtClean="0">
                <a:solidFill>
                  <a:schemeClr val="bg1"/>
                </a:solidFill>
              </a:rPr>
              <a:t>|  </a:t>
            </a:r>
            <a:r>
              <a:rPr lang="en-GB" sz="2400" b="1" kern="1200" dirty="0" smtClean="0">
                <a:solidFill>
                  <a:schemeClr val="bg1"/>
                </a:solidFill>
                <a:latin typeface="+mn-lt"/>
                <a:ea typeface="+mn-ea"/>
                <a:cs typeface="+mn-cs"/>
              </a:rPr>
              <a:t>MEXICO</a:t>
            </a:r>
            <a:r>
              <a:rPr lang="en-GB" sz="1600" dirty="0" smtClean="0">
                <a:solidFill>
                  <a:schemeClr val="bg1"/>
                </a:solidFill>
              </a:rPr>
              <a:t>  |  SWITZERLAND  |  UK</a:t>
            </a:r>
            <a:endParaRPr lang="en-GB" sz="1600" dirty="0">
              <a:solidFill>
                <a:schemeClr val="bg1"/>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Full Image Content 4">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940858" y="1628775"/>
            <a:ext cx="5251143" cy="4590686"/>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15" name="Text Placeholder 7"/>
          <p:cNvSpPr>
            <a:spLocks noGrp="1"/>
          </p:cNvSpPr>
          <p:nvPr>
            <p:ph type="body" sz="quarter" idx="14"/>
          </p:nvPr>
        </p:nvSpPr>
        <p:spPr>
          <a:xfrm>
            <a:off x="7120835" y="4636473"/>
            <a:ext cx="4638344" cy="1395580"/>
          </a:xfrm>
        </p:spPr>
        <p:txBody>
          <a:bodyPr>
            <a:normAutofit/>
          </a:bodyPr>
          <a:lstStyle>
            <a:lvl1pPr algn="l">
              <a:lnSpc>
                <a:spcPct val="100000"/>
              </a:lnSpc>
              <a:defRPr sz="1800" cap="all" baseline="0">
                <a:solidFill>
                  <a:schemeClr val="bg1"/>
                </a:solidFill>
              </a:defRPr>
            </a:lvl1pPr>
            <a:lvl2pPr algn="l">
              <a:spcBef>
                <a:spcPts val="800"/>
              </a:spcBef>
              <a:defRPr sz="1600" b="0" cap="none" baseline="0">
                <a:solidFill>
                  <a:schemeClr val="bg1"/>
                </a:solidFill>
              </a:defRPr>
            </a:lvl2pPr>
            <a:lvl3pPr marL="223838" indent="-223838" algn="l">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6" name="Text Placeholder 7"/>
          <p:cNvSpPr>
            <a:spLocks noGrp="1"/>
          </p:cNvSpPr>
          <p:nvPr>
            <p:ph type="body" sz="quarter" idx="15"/>
          </p:nvPr>
        </p:nvSpPr>
        <p:spPr>
          <a:xfrm>
            <a:off x="7120835" y="1815453"/>
            <a:ext cx="4638344" cy="1395580"/>
          </a:xfrm>
        </p:spPr>
        <p:txBody>
          <a:bodyPr>
            <a:normAutofit/>
          </a:bodyPr>
          <a:lstStyle>
            <a:lvl1pPr algn="l">
              <a:lnSpc>
                <a:spcPct val="100000"/>
              </a:lnSpc>
              <a:defRPr sz="1800" cap="all" baseline="0">
                <a:solidFill>
                  <a:schemeClr val="bg1"/>
                </a:solidFill>
              </a:defRPr>
            </a:lvl1pPr>
            <a:lvl2pPr algn="l">
              <a:spcBef>
                <a:spcPts val="800"/>
              </a:spcBef>
              <a:defRPr sz="1600" b="0" cap="none" baseline="0">
                <a:solidFill>
                  <a:schemeClr val="bg1"/>
                </a:solidFill>
              </a:defRPr>
            </a:lvl2pPr>
            <a:lvl3pPr marL="223838" indent="-223838" algn="l">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7" name="Text Placeholder 7"/>
          <p:cNvSpPr>
            <a:spLocks noGrp="1"/>
          </p:cNvSpPr>
          <p:nvPr>
            <p:ph type="body" sz="quarter" idx="16"/>
          </p:nvPr>
        </p:nvSpPr>
        <p:spPr>
          <a:xfrm>
            <a:off x="7120835" y="3225963"/>
            <a:ext cx="4638344" cy="1395580"/>
          </a:xfrm>
        </p:spPr>
        <p:txBody>
          <a:bodyPr>
            <a:normAutofit/>
          </a:bodyPr>
          <a:lstStyle>
            <a:lvl1pPr algn="l">
              <a:lnSpc>
                <a:spcPct val="100000"/>
              </a:lnSpc>
              <a:defRPr sz="1800" cap="all" baseline="0">
                <a:solidFill>
                  <a:schemeClr val="bg1"/>
                </a:solidFill>
              </a:defRPr>
            </a:lvl1pPr>
            <a:lvl2pPr algn="l">
              <a:spcBef>
                <a:spcPts val="800"/>
              </a:spcBef>
              <a:defRPr sz="1600" b="0" cap="none" baseline="0">
                <a:solidFill>
                  <a:schemeClr val="bg1"/>
                </a:solidFill>
              </a:defRPr>
            </a:lvl2pPr>
            <a:lvl3pPr marL="223838" indent="-223838" algn="l">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a:p>
            <a:pPr lvl="1"/>
            <a:r>
              <a:rPr lang="en-US" smtClean="0"/>
              <a:t>Second level</a:t>
            </a:r>
          </a:p>
          <a:p>
            <a:pPr lvl="2"/>
            <a:r>
              <a:rPr lang="en-US" smtClean="0"/>
              <a:t>Third level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Divider Option 1">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 y="2108201"/>
            <a:ext cx="5251143" cy="3657917"/>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4" name="Text Placeholder 7"/>
          <p:cNvSpPr>
            <a:spLocks noGrp="1"/>
          </p:cNvSpPr>
          <p:nvPr>
            <p:ph type="body" sz="quarter" idx="15" hasCustomPrompt="1"/>
          </p:nvPr>
        </p:nvSpPr>
        <p:spPr>
          <a:xfrm>
            <a:off x="357776" y="922345"/>
            <a:ext cx="4638344" cy="1395580"/>
          </a:xfrm>
        </p:spPr>
        <p:txBody>
          <a:bodyPr>
            <a:noAutofit/>
          </a:bodyPr>
          <a:lstStyle>
            <a:lvl1pPr>
              <a:lnSpc>
                <a:spcPct val="100000"/>
              </a:lnSpc>
              <a:defRPr sz="9600" cap="all" spc="-500" baseline="0">
                <a:solidFill>
                  <a:schemeClr val="accent1">
                    <a:alpha val="80000"/>
                  </a:schemeClr>
                </a:solidFill>
                <a:latin typeface="Arial Black" panose="020B0A04020102020204" pitchFamily="34" charset="0"/>
              </a:defRPr>
            </a:lvl1pPr>
            <a:lvl2pPr>
              <a:spcBef>
                <a:spcPts val="800"/>
              </a:spcBef>
              <a:defRPr sz="1600" b="0" cap="none" baseline="0">
                <a:solidFill>
                  <a:srgbClr val="82368A"/>
                </a:solidFill>
              </a:defRPr>
            </a:lvl2pPr>
            <a:lvl3pPr marL="223838" indent="-223838">
              <a:spcBef>
                <a:spcPts val="40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20" name="Text Placeholder 7"/>
          <p:cNvSpPr>
            <a:spLocks noGrp="1"/>
          </p:cNvSpPr>
          <p:nvPr>
            <p:ph type="body" sz="quarter" idx="17"/>
          </p:nvPr>
        </p:nvSpPr>
        <p:spPr>
          <a:xfrm>
            <a:off x="443943" y="2343300"/>
            <a:ext cx="4638344" cy="2093969"/>
          </a:xfrm>
        </p:spPr>
        <p:txBody>
          <a:bodyPr anchor="b">
            <a:normAutofit/>
          </a:bodyPr>
          <a:lstStyle>
            <a:lvl1pPr>
              <a:lnSpc>
                <a:spcPct val="90000"/>
              </a:lnSpc>
              <a:defRPr sz="2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
        <p:nvSpPr>
          <p:cNvPr id="23" name="Text Placeholder 7"/>
          <p:cNvSpPr>
            <a:spLocks noGrp="1"/>
          </p:cNvSpPr>
          <p:nvPr>
            <p:ph type="body" sz="quarter" idx="16"/>
          </p:nvPr>
        </p:nvSpPr>
        <p:spPr>
          <a:xfrm>
            <a:off x="443943" y="4501512"/>
            <a:ext cx="4638344" cy="963624"/>
          </a:xfrm>
        </p:spPr>
        <p:txBody>
          <a:bodyPr anchor="t">
            <a:normAutofit/>
          </a:bodyPr>
          <a:lstStyle>
            <a:lvl1pPr>
              <a:lnSpc>
                <a:spcPct val="90000"/>
              </a:lnSpc>
              <a:defRPr sz="1600" b="0" cap="none"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Divider Option 2">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6940858" y="2108201"/>
            <a:ext cx="5251143" cy="3657917"/>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3" name="Text Placeholder 7"/>
          <p:cNvSpPr>
            <a:spLocks noGrp="1"/>
          </p:cNvSpPr>
          <p:nvPr>
            <p:ph type="body" sz="quarter" idx="15" hasCustomPrompt="1"/>
          </p:nvPr>
        </p:nvSpPr>
        <p:spPr>
          <a:xfrm>
            <a:off x="7175141" y="922345"/>
            <a:ext cx="4638344" cy="1395580"/>
          </a:xfrm>
        </p:spPr>
        <p:txBody>
          <a:bodyPr>
            <a:noAutofit/>
          </a:bodyPr>
          <a:lstStyle>
            <a:lvl1pPr algn="r">
              <a:lnSpc>
                <a:spcPct val="100000"/>
              </a:lnSpc>
              <a:defRPr sz="9600" cap="all" spc="-500" baseline="0">
                <a:solidFill>
                  <a:schemeClr val="accent2">
                    <a:alpha val="80000"/>
                  </a:schemeClr>
                </a:solidFill>
                <a:latin typeface="Arial Black" panose="020B0A04020102020204" pitchFamily="34" charset="0"/>
              </a:defRPr>
            </a:lvl1pPr>
            <a:lvl2pPr>
              <a:spcBef>
                <a:spcPts val="800"/>
              </a:spcBef>
              <a:defRPr sz="1600" b="0" cap="none" baseline="0">
                <a:solidFill>
                  <a:srgbClr val="82368A"/>
                </a:solidFill>
              </a:defRPr>
            </a:lvl2pPr>
            <a:lvl3pPr marL="223838" indent="-223838">
              <a:spcBef>
                <a:spcPts val="40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15" name="Text Placeholder 7"/>
          <p:cNvSpPr>
            <a:spLocks noGrp="1"/>
          </p:cNvSpPr>
          <p:nvPr>
            <p:ph type="body" sz="quarter" idx="17"/>
          </p:nvPr>
        </p:nvSpPr>
        <p:spPr>
          <a:xfrm>
            <a:off x="7077011" y="2343300"/>
            <a:ext cx="4638344" cy="2093969"/>
          </a:xfrm>
        </p:spPr>
        <p:txBody>
          <a:bodyPr anchor="b">
            <a:normAutofit/>
          </a:bodyPr>
          <a:lstStyle>
            <a:lvl1pPr algn="r">
              <a:lnSpc>
                <a:spcPct val="90000"/>
              </a:lnSpc>
              <a:defRPr sz="2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
        <p:nvSpPr>
          <p:cNvPr id="16" name="Text Placeholder 7"/>
          <p:cNvSpPr>
            <a:spLocks noGrp="1"/>
          </p:cNvSpPr>
          <p:nvPr>
            <p:ph type="body" sz="quarter" idx="16"/>
          </p:nvPr>
        </p:nvSpPr>
        <p:spPr>
          <a:xfrm>
            <a:off x="7077011" y="4501512"/>
            <a:ext cx="4638344" cy="963624"/>
          </a:xfrm>
        </p:spPr>
        <p:txBody>
          <a:bodyPr anchor="t">
            <a:normAutofit/>
          </a:bodyPr>
          <a:lstStyle>
            <a:lvl1pPr algn="r">
              <a:lnSpc>
                <a:spcPct val="90000"/>
              </a:lnSpc>
              <a:defRPr sz="1600" b="0" cap="none"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Divider Option 3">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 y="2108201"/>
            <a:ext cx="5251143" cy="3657917"/>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4" name="Text Placeholder 7"/>
          <p:cNvSpPr>
            <a:spLocks noGrp="1"/>
          </p:cNvSpPr>
          <p:nvPr>
            <p:ph type="body" sz="quarter" idx="15" hasCustomPrompt="1"/>
          </p:nvPr>
        </p:nvSpPr>
        <p:spPr>
          <a:xfrm>
            <a:off x="357776" y="922345"/>
            <a:ext cx="4638344" cy="1395580"/>
          </a:xfrm>
        </p:spPr>
        <p:txBody>
          <a:bodyPr>
            <a:noAutofit/>
          </a:bodyPr>
          <a:lstStyle>
            <a:lvl1pPr>
              <a:lnSpc>
                <a:spcPct val="100000"/>
              </a:lnSpc>
              <a:defRPr sz="9600" cap="all" spc="-500" baseline="0">
                <a:solidFill>
                  <a:schemeClr val="accent3">
                    <a:alpha val="80000"/>
                  </a:schemeClr>
                </a:solidFill>
                <a:latin typeface="Arial Black" panose="020B0A04020102020204" pitchFamily="34" charset="0"/>
              </a:defRPr>
            </a:lvl1pPr>
            <a:lvl2pPr>
              <a:spcBef>
                <a:spcPts val="800"/>
              </a:spcBef>
              <a:defRPr sz="1600" b="0" cap="none" baseline="0">
                <a:solidFill>
                  <a:srgbClr val="82368A"/>
                </a:solidFill>
              </a:defRPr>
            </a:lvl2pPr>
            <a:lvl3pPr marL="223838" indent="-223838">
              <a:spcBef>
                <a:spcPts val="40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20" name="Text Placeholder 7"/>
          <p:cNvSpPr>
            <a:spLocks noGrp="1"/>
          </p:cNvSpPr>
          <p:nvPr>
            <p:ph type="body" sz="quarter" idx="17"/>
          </p:nvPr>
        </p:nvSpPr>
        <p:spPr>
          <a:xfrm>
            <a:off x="443943" y="2343300"/>
            <a:ext cx="4638344" cy="2093969"/>
          </a:xfrm>
        </p:spPr>
        <p:txBody>
          <a:bodyPr anchor="b">
            <a:normAutofit/>
          </a:bodyPr>
          <a:lstStyle>
            <a:lvl1pPr>
              <a:lnSpc>
                <a:spcPct val="90000"/>
              </a:lnSpc>
              <a:defRPr sz="2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
        <p:nvSpPr>
          <p:cNvPr id="23" name="Text Placeholder 7"/>
          <p:cNvSpPr>
            <a:spLocks noGrp="1"/>
          </p:cNvSpPr>
          <p:nvPr>
            <p:ph type="body" sz="quarter" idx="16"/>
          </p:nvPr>
        </p:nvSpPr>
        <p:spPr>
          <a:xfrm>
            <a:off x="443943" y="4501512"/>
            <a:ext cx="4638344" cy="963624"/>
          </a:xfrm>
        </p:spPr>
        <p:txBody>
          <a:bodyPr anchor="t">
            <a:normAutofit/>
          </a:bodyPr>
          <a:lstStyle>
            <a:lvl1pPr>
              <a:lnSpc>
                <a:spcPct val="90000"/>
              </a:lnSpc>
              <a:defRPr sz="1600" b="0" cap="none"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Divider Option 4">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940858" y="2108201"/>
            <a:ext cx="5251143" cy="3657917"/>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3" name="Text Placeholder 7"/>
          <p:cNvSpPr>
            <a:spLocks noGrp="1"/>
          </p:cNvSpPr>
          <p:nvPr>
            <p:ph type="body" sz="quarter" idx="15" hasCustomPrompt="1"/>
          </p:nvPr>
        </p:nvSpPr>
        <p:spPr>
          <a:xfrm>
            <a:off x="7175141" y="922345"/>
            <a:ext cx="4638344" cy="1395580"/>
          </a:xfrm>
        </p:spPr>
        <p:txBody>
          <a:bodyPr>
            <a:noAutofit/>
          </a:bodyPr>
          <a:lstStyle>
            <a:lvl1pPr algn="r">
              <a:lnSpc>
                <a:spcPct val="100000"/>
              </a:lnSpc>
              <a:defRPr sz="9600" cap="all" spc="-500" baseline="0">
                <a:solidFill>
                  <a:schemeClr val="accent4">
                    <a:alpha val="80000"/>
                  </a:schemeClr>
                </a:solidFill>
                <a:latin typeface="Arial Black" panose="020B0A04020102020204" pitchFamily="34" charset="0"/>
              </a:defRPr>
            </a:lvl1pPr>
            <a:lvl2pPr>
              <a:spcBef>
                <a:spcPts val="800"/>
              </a:spcBef>
              <a:defRPr sz="1600" b="0" cap="none" baseline="0">
                <a:solidFill>
                  <a:srgbClr val="82368A"/>
                </a:solidFill>
              </a:defRPr>
            </a:lvl2pPr>
            <a:lvl3pPr marL="223838" indent="-223838">
              <a:spcBef>
                <a:spcPts val="40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15" name="Text Placeholder 7"/>
          <p:cNvSpPr>
            <a:spLocks noGrp="1"/>
          </p:cNvSpPr>
          <p:nvPr>
            <p:ph type="body" sz="quarter" idx="17"/>
          </p:nvPr>
        </p:nvSpPr>
        <p:spPr>
          <a:xfrm>
            <a:off x="7077011" y="2343300"/>
            <a:ext cx="4638344" cy="2093969"/>
          </a:xfrm>
        </p:spPr>
        <p:txBody>
          <a:bodyPr anchor="b">
            <a:normAutofit/>
          </a:bodyPr>
          <a:lstStyle>
            <a:lvl1pPr algn="r">
              <a:lnSpc>
                <a:spcPct val="90000"/>
              </a:lnSpc>
              <a:defRPr sz="2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
        <p:nvSpPr>
          <p:cNvPr id="16" name="Text Placeholder 7"/>
          <p:cNvSpPr>
            <a:spLocks noGrp="1"/>
          </p:cNvSpPr>
          <p:nvPr>
            <p:ph type="body" sz="quarter" idx="16"/>
          </p:nvPr>
        </p:nvSpPr>
        <p:spPr>
          <a:xfrm>
            <a:off x="7077011" y="4501512"/>
            <a:ext cx="4638344" cy="963624"/>
          </a:xfrm>
        </p:spPr>
        <p:txBody>
          <a:bodyPr anchor="t">
            <a:normAutofit/>
          </a:bodyPr>
          <a:lstStyle>
            <a:lvl1pPr algn="r">
              <a:lnSpc>
                <a:spcPct val="90000"/>
              </a:lnSpc>
              <a:defRPr sz="1600" b="0" cap="none"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Divider Option 5">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 y="2108201"/>
            <a:ext cx="5251143" cy="3657917"/>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4" name="Text Placeholder 7"/>
          <p:cNvSpPr>
            <a:spLocks noGrp="1"/>
          </p:cNvSpPr>
          <p:nvPr>
            <p:ph type="body" sz="quarter" idx="15" hasCustomPrompt="1"/>
          </p:nvPr>
        </p:nvSpPr>
        <p:spPr>
          <a:xfrm>
            <a:off x="357776" y="922345"/>
            <a:ext cx="4638344" cy="1395580"/>
          </a:xfrm>
        </p:spPr>
        <p:txBody>
          <a:bodyPr>
            <a:noAutofit/>
          </a:bodyPr>
          <a:lstStyle>
            <a:lvl1pPr>
              <a:lnSpc>
                <a:spcPct val="100000"/>
              </a:lnSpc>
              <a:defRPr sz="9600" cap="all" spc="-500" baseline="0">
                <a:solidFill>
                  <a:schemeClr val="accent5">
                    <a:alpha val="80000"/>
                  </a:schemeClr>
                </a:solidFill>
                <a:latin typeface="Arial Black" panose="020B0A04020102020204" pitchFamily="34" charset="0"/>
              </a:defRPr>
            </a:lvl1pPr>
            <a:lvl2pPr>
              <a:spcBef>
                <a:spcPts val="800"/>
              </a:spcBef>
              <a:defRPr sz="1600" b="0" cap="none" baseline="0">
                <a:solidFill>
                  <a:srgbClr val="82368A"/>
                </a:solidFill>
              </a:defRPr>
            </a:lvl2pPr>
            <a:lvl3pPr marL="223838" indent="-223838">
              <a:spcBef>
                <a:spcPts val="40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20" name="Text Placeholder 7"/>
          <p:cNvSpPr>
            <a:spLocks noGrp="1"/>
          </p:cNvSpPr>
          <p:nvPr>
            <p:ph type="body" sz="quarter" idx="17"/>
          </p:nvPr>
        </p:nvSpPr>
        <p:spPr>
          <a:xfrm>
            <a:off x="443943" y="2343300"/>
            <a:ext cx="4638344" cy="2093969"/>
          </a:xfrm>
        </p:spPr>
        <p:txBody>
          <a:bodyPr anchor="b">
            <a:normAutofit/>
          </a:bodyPr>
          <a:lstStyle>
            <a:lvl1pPr>
              <a:lnSpc>
                <a:spcPct val="90000"/>
              </a:lnSpc>
              <a:defRPr sz="2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
        <p:nvSpPr>
          <p:cNvPr id="23" name="Text Placeholder 7"/>
          <p:cNvSpPr>
            <a:spLocks noGrp="1"/>
          </p:cNvSpPr>
          <p:nvPr>
            <p:ph type="body" sz="quarter" idx="16"/>
          </p:nvPr>
        </p:nvSpPr>
        <p:spPr>
          <a:xfrm>
            <a:off x="443943" y="4501512"/>
            <a:ext cx="4638344" cy="963624"/>
          </a:xfrm>
        </p:spPr>
        <p:txBody>
          <a:bodyPr anchor="t">
            <a:normAutofit/>
          </a:bodyPr>
          <a:lstStyle>
            <a:lvl1pPr>
              <a:lnSpc>
                <a:spcPct val="90000"/>
              </a:lnSpc>
              <a:defRPr sz="1600" b="0" cap="none"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Divider Option 6">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40858" y="2108201"/>
            <a:ext cx="5251143" cy="3657917"/>
          </a:xfrm>
          <a:prstGeom prst="rect">
            <a:avLst/>
          </a:prstGeom>
        </p:spPr>
      </p:pic>
      <p:sp>
        <p:nvSpPr>
          <p:cNvPr id="3" name="Footer Placeholder 2"/>
          <p:cNvSpPr>
            <a:spLocks noGrp="1"/>
          </p:cNvSpPr>
          <p:nvPr>
            <p:ph type="ftr" sz="quarter" idx="11"/>
          </p:nvPr>
        </p:nvSpPr>
        <p:spPr>
          <a:xfrm>
            <a:off x="4038600" y="6492084"/>
            <a:ext cx="4114800" cy="365125"/>
          </a:xfrm>
        </p:spPr>
        <p:txBody>
          <a:bodyPr/>
          <a:lstStyle>
            <a:lvl1pPr algn="ctr">
              <a:defRPr/>
            </a:lvl1p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
        <p:nvSpPr>
          <p:cNvPr id="13" name="Text Placeholder 7"/>
          <p:cNvSpPr>
            <a:spLocks noGrp="1"/>
          </p:cNvSpPr>
          <p:nvPr>
            <p:ph type="body" sz="quarter" idx="15" hasCustomPrompt="1"/>
          </p:nvPr>
        </p:nvSpPr>
        <p:spPr>
          <a:xfrm>
            <a:off x="7175141" y="922345"/>
            <a:ext cx="4638344" cy="1395580"/>
          </a:xfrm>
        </p:spPr>
        <p:txBody>
          <a:bodyPr>
            <a:noAutofit/>
          </a:bodyPr>
          <a:lstStyle>
            <a:lvl1pPr algn="r">
              <a:lnSpc>
                <a:spcPct val="100000"/>
              </a:lnSpc>
              <a:defRPr sz="9600" cap="all" spc="-500" baseline="0">
                <a:solidFill>
                  <a:schemeClr val="accent6">
                    <a:alpha val="80000"/>
                  </a:schemeClr>
                </a:solidFill>
                <a:latin typeface="Arial Black" panose="020B0A04020102020204" pitchFamily="34" charset="0"/>
              </a:defRPr>
            </a:lvl1pPr>
            <a:lvl2pPr>
              <a:spcBef>
                <a:spcPts val="800"/>
              </a:spcBef>
              <a:defRPr sz="1600" b="0" cap="none" baseline="0">
                <a:solidFill>
                  <a:srgbClr val="82368A"/>
                </a:solidFill>
              </a:defRPr>
            </a:lvl2pPr>
            <a:lvl3pPr marL="223838" indent="-223838">
              <a:spcBef>
                <a:spcPts val="40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15" name="Text Placeholder 7"/>
          <p:cNvSpPr>
            <a:spLocks noGrp="1"/>
          </p:cNvSpPr>
          <p:nvPr>
            <p:ph type="body" sz="quarter" idx="17"/>
          </p:nvPr>
        </p:nvSpPr>
        <p:spPr>
          <a:xfrm>
            <a:off x="7077011" y="2343300"/>
            <a:ext cx="4638344" cy="2093969"/>
          </a:xfrm>
        </p:spPr>
        <p:txBody>
          <a:bodyPr anchor="b">
            <a:normAutofit/>
          </a:bodyPr>
          <a:lstStyle>
            <a:lvl1pPr algn="r">
              <a:lnSpc>
                <a:spcPct val="90000"/>
              </a:lnSpc>
              <a:defRPr sz="2800" cap="all"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
        <p:nvSpPr>
          <p:cNvPr id="16" name="Text Placeholder 7"/>
          <p:cNvSpPr>
            <a:spLocks noGrp="1"/>
          </p:cNvSpPr>
          <p:nvPr>
            <p:ph type="body" sz="quarter" idx="16"/>
          </p:nvPr>
        </p:nvSpPr>
        <p:spPr>
          <a:xfrm>
            <a:off x="7077011" y="4501512"/>
            <a:ext cx="4638344" cy="963624"/>
          </a:xfrm>
        </p:spPr>
        <p:txBody>
          <a:bodyPr anchor="t">
            <a:normAutofit/>
          </a:bodyPr>
          <a:lstStyle>
            <a:lvl1pPr algn="r">
              <a:lnSpc>
                <a:spcPct val="90000"/>
              </a:lnSpc>
              <a:defRPr sz="1600" b="0" cap="none" baseline="0">
                <a:solidFill>
                  <a:schemeClr val="bg1"/>
                </a:solidFill>
              </a:defRPr>
            </a:lvl1pPr>
            <a:lvl2pPr>
              <a:spcBef>
                <a:spcPts val="800"/>
              </a:spcBef>
              <a:defRPr sz="1600" b="0" cap="none" baseline="0">
                <a:solidFill>
                  <a:schemeClr val="bg1"/>
                </a:solidFill>
              </a:defRPr>
            </a:lvl2pPr>
            <a:lvl3pPr marL="223838" indent="-223838">
              <a:spcBef>
                <a:spcPts val="400"/>
              </a:spcBef>
              <a:buClr>
                <a:schemeClr val="bg1"/>
              </a:buClr>
              <a:buFont typeface="Arial" panose="020B0604020202020204" pitchFamily="34" charset="0"/>
              <a:buChar char="•"/>
              <a:defRPr b="0">
                <a:solidFill>
                  <a:schemeClr val="bg1"/>
                </a:solidFill>
              </a:defRPr>
            </a:lvl3pPr>
          </a:lstStyle>
          <a:p>
            <a:pPr lvl="0"/>
            <a:r>
              <a:rPr lang="en-US"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Q&amp;A - Pink">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529" y="1493056"/>
            <a:ext cx="12193057" cy="5364945"/>
          </a:xfrm>
          <a:prstGeom prst="rect">
            <a:avLst/>
          </a:prstGeom>
        </p:spPr>
      </p:pic>
      <p:sp>
        <p:nvSpPr>
          <p:cNvPr id="9" name="Footer Placeholder 8"/>
          <p:cNvSpPr>
            <a:spLocks noGrp="1"/>
          </p:cNvSpPr>
          <p:nvPr>
            <p:ph type="ftr" sz="quarter" idx="16"/>
          </p:nvPr>
        </p:nvSpPr>
        <p:spPr>
          <a:xfrm>
            <a:off x="4038600" y="6492084"/>
            <a:ext cx="4114800" cy="365125"/>
          </a:xfrm>
        </p:spPr>
        <p:txBody>
          <a:bodyPr/>
          <a:lstStyle>
            <a:lvl1pPr algn="ctr">
              <a:defRPr/>
            </a:lvl1pPr>
          </a:lstStyle>
          <a:p>
            <a:endParaRPr lang="en-US"/>
          </a:p>
        </p:txBody>
      </p:sp>
      <p:sp>
        <p:nvSpPr>
          <p:cNvPr id="10" name="Slide Number Placeholder 9"/>
          <p:cNvSpPr>
            <a:spLocks noGrp="1"/>
          </p:cNvSpPr>
          <p:nvPr>
            <p:ph type="sldNum" sz="quarter" idx="17"/>
          </p:nvPr>
        </p:nvSpPr>
        <p:spPr/>
        <p:txBody>
          <a:bodyPr/>
          <a:lstStyle/>
          <a:p>
            <a:fld id="{30F840D9-6421-7042-9362-DD147BC5A4C8}" type="slidenum">
              <a:rPr lang="en-US" smtClean="0"/>
              <a:t>‹#›</a:t>
            </a:fld>
            <a:endParaRPr lang="en-US"/>
          </a:p>
        </p:txBody>
      </p:sp>
      <p:sp>
        <p:nvSpPr>
          <p:cNvPr id="19" name="Rectangle 18"/>
          <p:cNvSpPr/>
          <p:nvPr/>
        </p:nvSpPr>
        <p:spPr>
          <a:xfrm>
            <a:off x="8078444" y="4105859"/>
            <a:ext cx="2691763" cy="1311128"/>
          </a:xfrm>
          <a:prstGeom prst="rect">
            <a:avLst/>
          </a:prstGeom>
        </p:spPr>
        <p:txBody>
          <a:bodyPr wrap="non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88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Q&amp;A</a:t>
            </a:r>
            <a:endParaRPr kumimoji="0" lang="en-GB" sz="8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Q&amp;A - Blue">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9" name="Footer Placeholder 8"/>
          <p:cNvSpPr>
            <a:spLocks noGrp="1"/>
          </p:cNvSpPr>
          <p:nvPr>
            <p:ph type="ftr" sz="quarter" idx="16"/>
          </p:nvPr>
        </p:nvSpPr>
        <p:spPr>
          <a:xfrm>
            <a:off x="4038600" y="6492084"/>
            <a:ext cx="4114800" cy="365125"/>
          </a:xfrm>
        </p:spPr>
        <p:txBody>
          <a:bodyPr/>
          <a:lstStyle>
            <a:lvl1pPr algn="ctr">
              <a:defRPr/>
            </a:lvl1pPr>
          </a:lstStyle>
          <a:p>
            <a:endParaRPr lang="en-US"/>
          </a:p>
        </p:txBody>
      </p:sp>
      <p:sp>
        <p:nvSpPr>
          <p:cNvPr id="10" name="Slide Number Placeholder 9"/>
          <p:cNvSpPr>
            <a:spLocks noGrp="1"/>
          </p:cNvSpPr>
          <p:nvPr>
            <p:ph type="sldNum" sz="quarter" idx="17"/>
          </p:nvPr>
        </p:nvSpPr>
        <p:spPr/>
        <p:txBody>
          <a:bodyPr/>
          <a:lstStyle/>
          <a:p>
            <a:fld id="{30F840D9-6421-7042-9362-DD147BC5A4C8}" type="slidenum">
              <a:rPr lang="en-US" smtClean="0"/>
              <a:t>‹#›</a:t>
            </a:fld>
            <a:endParaRPr lang="en-US"/>
          </a:p>
        </p:txBody>
      </p:sp>
      <p:sp>
        <p:nvSpPr>
          <p:cNvPr id="19" name="Rectangle 18"/>
          <p:cNvSpPr/>
          <p:nvPr/>
        </p:nvSpPr>
        <p:spPr>
          <a:xfrm>
            <a:off x="8078444" y="4105859"/>
            <a:ext cx="2691763" cy="1311128"/>
          </a:xfrm>
          <a:prstGeom prst="rect">
            <a:avLst/>
          </a:prstGeom>
        </p:spPr>
        <p:txBody>
          <a:bodyPr wrap="non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88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Q&amp;A</a:t>
            </a:r>
            <a:endParaRPr kumimoji="0" lang="en-GB" sz="8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Q&amp;A - Dark Blu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9" name="Footer Placeholder 8"/>
          <p:cNvSpPr>
            <a:spLocks noGrp="1"/>
          </p:cNvSpPr>
          <p:nvPr>
            <p:ph type="ftr" sz="quarter" idx="16"/>
          </p:nvPr>
        </p:nvSpPr>
        <p:spPr>
          <a:xfrm>
            <a:off x="4038600" y="6492084"/>
            <a:ext cx="4114800" cy="365125"/>
          </a:xfrm>
        </p:spPr>
        <p:txBody>
          <a:bodyPr/>
          <a:lstStyle>
            <a:lvl1pPr algn="ctr">
              <a:defRPr/>
            </a:lvl1pPr>
          </a:lstStyle>
          <a:p>
            <a:endParaRPr lang="en-US"/>
          </a:p>
        </p:txBody>
      </p:sp>
      <p:sp>
        <p:nvSpPr>
          <p:cNvPr id="10" name="Slide Number Placeholder 9"/>
          <p:cNvSpPr>
            <a:spLocks noGrp="1"/>
          </p:cNvSpPr>
          <p:nvPr>
            <p:ph type="sldNum" sz="quarter" idx="17"/>
          </p:nvPr>
        </p:nvSpPr>
        <p:spPr/>
        <p:txBody>
          <a:bodyPr/>
          <a:lstStyle/>
          <a:p>
            <a:fld id="{30F840D9-6421-7042-9362-DD147BC5A4C8}" type="slidenum">
              <a:rPr lang="en-US" smtClean="0"/>
              <a:t>‹#›</a:t>
            </a:fld>
            <a:endParaRPr lang="en-US"/>
          </a:p>
        </p:txBody>
      </p:sp>
      <p:sp>
        <p:nvSpPr>
          <p:cNvPr id="19" name="Rectangle 18"/>
          <p:cNvSpPr/>
          <p:nvPr/>
        </p:nvSpPr>
        <p:spPr>
          <a:xfrm>
            <a:off x="8078444" y="4105859"/>
            <a:ext cx="2691763" cy="1311128"/>
          </a:xfrm>
          <a:prstGeom prst="rect">
            <a:avLst/>
          </a:prstGeom>
        </p:spPr>
        <p:txBody>
          <a:bodyPr wrap="non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88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Q&amp;A</a:t>
            </a:r>
            <a:endParaRPr kumimoji="0" lang="en-GB" sz="8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 Switzerlan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9" y="1505248"/>
            <a:ext cx="12193057" cy="5352752"/>
          </a:xfrm>
          <a:prstGeom prst="rect">
            <a:avLst/>
          </a:prstGeom>
        </p:spPr>
      </p:pic>
      <p:sp>
        <p:nvSpPr>
          <p:cNvPr id="2" name="Title 1"/>
          <p:cNvSpPr>
            <a:spLocks noGrp="1"/>
          </p:cNvSpPr>
          <p:nvPr>
            <p:ph type="ctrTitle"/>
          </p:nvPr>
        </p:nvSpPr>
        <p:spPr>
          <a:xfrm>
            <a:off x="5791201" y="3863704"/>
            <a:ext cx="6012905" cy="1471612"/>
          </a:xfrm>
        </p:spPr>
        <p:txBody>
          <a:bodyPr anchor="b">
            <a:normAutofit/>
          </a:bodyPr>
          <a:lstStyle>
            <a:lvl1pPr algn="r">
              <a:defRPr sz="2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151777" y="5428935"/>
            <a:ext cx="8652328" cy="630055"/>
          </a:xfrm>
        </p:spPr>
        <p:txBody>
          <a:bodyPr>
            <a:normAutofit/>
          </a:bodyPr>
          <a:lstStyle>
            <a:lvl1pPr marL="0" indent="0" algn="r">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Picture 15"/>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4502751" y="402135"/>
            <a:ext cx="3207239" cy="1323890"/>
          </a:xfrm>
          <a:prstGeom prst="rect">
            <a:avLst/>
          </a:prstGeom>
        </p:spPr>
      </p:pic>
      <p:sp>
        <p:nvSpPr>
          <p:cNvPr id="10" name="TextBox 9"/>
          <p:cNvSpPr txBox="1"/>
          <p:nvPr/>
        </p:nvSpPr>
        <p:spPr>
          <a:xfrm>
            <a:off x="2978839" y="6293021"/>
            <a:ext cx="6234334" cy="461665"/>
          </a:xfrm>
          <a:prstGeom prst="rect">
            <a:avLst/>
          </a:prstGeom>
          <a:noFill/>
        </p:spPr>
        <p:txBody>
          <a:bodyPr wrap="none" rtlCol="0" anchor="b">
            <a:spAutoFit/>
          </a:bodyPr>
          <a:lstStyle/>
          <a:p>
            <a:pPr algn="ctr"/>
            <a:r>
              <a:rPr lang="en-GB" sz="1600" kern="1200" dirty="0" smtClean="0">
                <a:solidFill>
                  <a:schemeClr val="bg1"/>
                </a:solidFill>
                <a:latin typeface="+mn-lt"/>
                <a:ea typeface="+mn-ea"/>
                <a:cs typeface="+mn-cs"/>
              </a:rPr>
              <a:t>BOSTON  |  </a:t>
            </a:r>
            <a:r>
              <a:rPr lang="en-GB" sz="1600" dirty="0" smtClean="0">
                <a:solidFill>
                  <a:schemeClr val="bg1"/>
                </a:solidFill>
              </a:rPr>
              <a:t>ISRAEL  |  MEXICO  |  </a:t>
            </a:r>
            <a:r>
              <a:rPr lang="en-GB" sz="2400" b="1" kern="1200" dirty="0" smtClean="0">
                <a:solidFill>
                  <a:schemeClr val="bg1"/>
                </a:solidFill>
                <a:latin typeface="+mn-lt"/>
                <a:ea typeface="+mn-ea"/>
                <a:cs typeface="+mn-cs"/>
              </a:rPr>
              <a:t>SWITZERLAND</a:t>
            </a:r>
            <a:r>
              <a:rPr lang="en-GB" sz="1600" dirty="0" smtClean="0">
                <a:solidFill>
                  <a:schemeClr val="bg1"/>
                </a:solidFill>
              </a:rPr>
              <a:t>  |  UK</a:t>
            </a:r>
            <a:endParaRPr lang="en-GB" sz="1600" dirty="0">
              <a:solidFill>
                <a:schemeClr val="bg1"/>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Q&amp;A - Purpl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9" name="Footer Placeholder 8"/>
          <p:cNvSpPr>
            <a:spLocks noGrp="1"/>
          </p:cNvSpPr>
          <p:nvPr>
            <p:ph type="ftr" sz="quarter" idx="16"/>
          </p:nvPr>
        </p:nvSpPr>
        <p:spPr>
          <a:xfrm>
            <a:off x="4038600" y="6492084"/>
            <a:ext cx="4114800" cy="365125"/>
          </a:xfrm>
        </p:spPr>
        <p:txBody>
          <a:bodyPr/>
          <a:lstStyle>
            <a:lvl1pPr algn="ctr">
              <a:defRPr/>
            </a:lvl1pPr>
          </a:lstStyle>
          <a:p>
            <a:endParaRPr lang="en-US"/>
          </a:p>
        </p:txBody>
      </p:sp>
      <p:sp>
        <p:nvSpPr>
          <p:cNvPr id="10" name="Slide Number Placeholder 9"/>
          <p:cNvSpPr>
            <a:spLocks noGrp="1"/>
          </p:cNvSpPr>
          <p:nvPr>
            <p:ph type="sldNum" sz="quarter" idx="17"/>
          </p:nvPr>
        </p:nvSpPr>
        <p:spPr/>
        <p:txBody>
          <a:bodyPr/>
          <a:lstStyle/>
          <a:p>
            <a:fld id="{30F840D9-6421-7042-9362-DD147BC5A4C8}" type="slidenum">
              <a:rPr lang="en-US" smtClean="0"/>
              <a:t>‹#›</a:t>
            </a:fld>
            <a:endParaRPr lang="en-US"/>
          </a:p>
        </p:txBody>
      </p:sp>
      <p:sp>
        <p:nvSpPr>
          <p:cNvPr id="19" name="Rectangle 18"/>
          <p:cNvSpPr/>
          <p:nvPr/>
        </p:nvSpPr>
        <p:spPr>
          <a:xfrm>
            <a:off x="8078444" y="4105859"/>
            <a:ext cx="2691763" cy="1311128"/>
          </a:xfrm>
          <a:prstGeom prst="rect">
            <a:avLst/>
          </a:prstGeom>
        </p:spPr>
        <p:txBody>
          <a:bodyPr wrap="non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88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Q&amp;A</a:t>
            </a:r>
            <a:endParaRPr kumimoji="0" lang="en-GB" sz="8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p:cSld name="Q&amp;A - Teal">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9" name="Footer Placeholder 8"/>
          <p:cNvSpPr>
            <a:spLocks noGrp="1"/>
          </p:cNvSpPr>
          <p:nvPr>
            <p:ph type="ftr" sz="quarter" idx="16"/>
          </p:nvPr>
        </p:nvSpPr>
        <p:spPr>
          <a:xfrm>
            <a:off x="4038600" y="6492084"/>
            <a:ext cx="4114800" cy="365125"/>
          </a:xfrm>
        </p:spPr>
        <p:txBody>
          <a:bodyPr/>
          <a:lstStyle>
            <a:lvl1pPr algn="ctr">
              <a:defRPr/>
            </a:lvl1pPr>
          </a:lstStyle>
          <a:p>
            <a:endParaRPr lang="en-US"/>
          </a:p>
        </p:txBody>
      </p:sp>
      <p:sp>
        <p:nvSpPr>
          <p:cNvPr id="10" name="Slide Number Placeholder 9"/>
          <p:cNvSpPr>
            <a:spLocks noGrp="1"/>
          </p:cNvSpPr>
          <p:nvPr>
            <p:ph type="sldNum" sz="quarter" idx="17"/>
          </p:nvPr>
        </p:nvSpPr>
        <p:spPr/>
        <p:txBody>
          <a:bodyPr/>
          <a:lstStyle/>
          <a:p>
            <a:fld id="{30F840D9-6421-7042-9362-DD147BC5A4C8}" type="slidenum">
              <a:rPr lang="en-US" smtClean="0"/>
              <a:t>‹#›</a:t>
            </a:fld>
            <a:endParaRPr lang="en-US"/>
          </a:p>
        </p:txBody>
      </p:sp>
      <p:sp>
        <p:nvSpPr>
          <p:cNvPr id="19" name="Rectangle 18"/>
          <p:cNvSpPr/>
          <p:nvPr/>
        </p:nvSpPr>
        <p:spPr>
          <a:xfrm>
            <a:off x="8078444" y="4105859"/>
            <a:ext cx="2691763" cy="1311128"/>
          </a:xfrm>
          <a:prstGeom prst="rect">
            <a:avLst/>
          </a:prstGeom>
        </p:spPr>
        <p:txBody>
          <a:bodyPr wrap="non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88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Q&amp;A</a:t>
            </a:r>
            <a:endParaRPr kumimoji="0" lang="en-GB" sz="8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p:cSld name="Q&amp;A - Green">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9" name="Footer Placeholder 8"/>
          <p:cNvSpPr>
            <a:spLocks noGrp="1"/>
          </p:cNvSpPr>
          <p:nvPr>
            <p:ph type="ftr" sz="quarter" idx="16"/>
          </p:nvPr>
        </p:nvSpPr>
        <p:spPr>
          <a:xfrm>
            <a:off x="4038600" y="6492084"/>
            <a:ext cx="4114800" cy="365125"/>
          </a:xfrm>
        </p:spPr>
        <p:txBody>
          <a:bodyPr/>
          <a:lstStyle>
            <a:lvl1pPr algn="ctr">
              <a:defRPr/>
            </a:lvl1pPr>
          </a:lstStyle>
          <a:p>
            <a:endParaRPr lang="en-US"/>
          </a:p>
        </p:txBody>
      </p:sp>
      <p:sp>
        <p:nvSpPr>
          <p:cNvPr id="10" name="Slide Number Placeholder 9"/>
          <p:cNvSpPr>
            <a:spLocks noGrp="1"/>
          </p:cNvSpPr>
          <p:nvPr>
            <p:ph type="sldNum" sz="quarter" idx="17"/>
          </p:nvPr>
        </p:nvSpPr>
        <p:spPr/>
        <p:txBody>
          <a:bodyPr/>
          <a:lstStyle/>
          <a:p>
            <a:fld id="{30F840D9-6421-7042-9362-DD147BC5A4C8}" type="slidenum">
              <a:rPr lang="en-US" smtClean="0"/>
              <a:t>‹#›</a:t>
            </a:fld>
            <a:endParaRPr lang="en-US"/>
          </a:p>
        </p:txBody>
      </p:sp>
      <p:sp>
        <p:nvSpPr>
          <p:cNvPr id="19" name="Rectangle 18"/>
          <p:cNvSpPr/>
          <p:nvPr/>
        </p:nvSpPr>
        <p:spPr>
          <a:xfrm>
            <a:off x="8078444" y="4105859"/>
            <a:ext cx="2691763" cy="1311128"/>
          </a:xfrm>
          <a:prstGeom prst="rect">
            <a:avLst/>
          </a:prstGeom>
        </p:spPr>
        <p:txBody>
          <a:bodyPr wrap="non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8800" b="1" i="0" u="none" strike="noStrike" kern="1200" cap="none" spc="0" normalizeH="0" baseline="0" noProof="0" dirty="0" smtClean="0">
                <a:ln>
                  <a:noFill/>
                </a:ln>
                <a:solidFill>
                  <a:schemeClr val="bg1"/>
                </a:solidFill>
                <a:effectLst/>
                <a:uLnTx/>
                <a:uFillTx/>
                <a:latin typeface="Arial" panose="020B0604020202020204" pitchFamily="34" charset="0"/>
                <a:ea typeface="+mn-ea"/>
                <a:cs typeface="Arial" panose="020B0604020202020204" pitchFamily="34" charset="0"/>
              </a:rPr>
              <a:t>Q&amp;A</a:t>
            </a:r>
            <a:endParaRPr kumimoji="0" lang="en-GB" sz="8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Thank You Slide - Pi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12" name="Rectangle 11"/>
          <p:cNvSpPr/>
          <p:nvPr/>
        </p:nvSpPr>
        <p:spPr>
          <a:xfrm>
            <a:off x="6358903" y="5400842"/>
            <a:ext cx="4745786" cy="1015663"/>
          </a:xfrm>
          <a:prstGeom prst="rect">
            <a:avLst/>
          </a:prstGeom>
        </p:spPr>
        <p:txBody>
          <a:bodyPr wrap="none">
            <a:sp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6000" b="1" i="0" u="none" strike="noStrike" kern="1200" cap="all"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Thank you</a:t>
            </a:r>
            <a:endParaRPr kumimoji="0" lang="en-GB" sz="6000" b="1" i="0" u="none" strike="noStrike" kern="1200" cap="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25218" y="339634"/>
            <a:ext cx="2766965" cy="999714"/>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Thank You Slide - Blu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502950"/>
            <a:ext cx="12192000" cy="5355050"/>
          </a:xfrm>
          <a:prstGeom prst="rect">
            <a:avLst/>
          </a:prstGeom>
        </p:spPr>
      </p:pic>
      <p:sp>
        <p:nvSpPr>
          <p:cNvPr id="12" name="Rectangle 11"/>
          <p:cNvSpPr/>
          <p:nvPr/>
        </p:nvSpPr>
        <p:spPr>
          <a:xfrm>
            <a:off x="6358903" y="5400842"/>
            <a:ext cx="4745786" cy="1015663"/>
          </a:xfrm>
          <a:prstGeom prst="rect">
            <a:avLst/>
          </a:prstGeom>
        </p:spPr>
        <p:txBody>
          <a:bodyPr wrap="none">
            <a:sp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6000" b="1" i="0" u="none" strike="noStrike" kern="1200" cap="all"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Thank you</a:t>
            </a:r>
            <a:endParaRPr kumimoji="0" lang="en-GB" sz="6000" b="1" i="0" u="none" strike="noStrike" kern="1200" cap="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25218" y="339634"/>
            <a:ext cx="2766965" cy="999714"/>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Thank You Slide - Dark Blu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12" name="Rectangle 11"/>
          <p:cNvSpPr/>
          <p:nvPr/>
        </p:nvSpPr>
        <p:spPr>
          <a:xfrm>
            <a:off x="6358903" y="5400842"/>
            <a:ext cx="4745786" cy="1015663"/>
          </a:xfrm>
          <a:prstGeom prst="rect">
            <a:avLst/>
          </a:prstGeom>
        </p:spPr>
        <p:txBody>
          <a:bodyPr wrap="none">
            <a:sp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6000" b="1" i="0" u="none" strike="noStrike" kern="1200" cap="all"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Thank you</a:t>
            </a:r>
            <a:endParaRPr kumimoji="0" lang="en-GB" sz="6000" b="1" i="0" u="none" strike="noStrike" kern="1200" cap="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25218" y="339634"/>
            <a:ext cx="2766965" cy="999714"/>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Thank You Slide - Purple">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12" name="Rectangle 11"/>
          <p:cNvSpPr/>
          <p:nvPr/>
        </p:nvSpPr>
        <p:spPr>
          <a:xfrm>
            <a:off x="6358903" y="5400842"/>
            <a:ext cx="4745786" cy="1015663"/>
          </a:xfrm>
          <a:prstGeom prst="rect">
            <a:avLst/>
          </a:prstGeom>
        </p:spPr>
        <p:txBody>
          <a:bodyPr wrap="none">
            <a:sp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6000" b="1" i="0" u="none" strike="noStrike" kern="1200" cap="all"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Thank you</a:t>
            </a:r>
            <a:endParaRPr kumimoji="0" lang="en-GB" sz="6000" b="1" i="0" u="none" strike="noStrike" kern="1200" cap="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25218" y="339634"/>
            <a:ext cx="2766965" cy="999714"/>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Thank You Slide - Teal">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12" name="Rectangle 11"/>
          <p:cNvSpPr/>
          <p:nvPr/>
        </p:nvSpPr>
        <p:spPr>
          <a:xfrm>
            <a:off x="6358903" y="5400842"/>
            <a:ext cx="4745786" cy="1015663"/>
          </a:xfrm>
          <a:prstGeom prst="rect">
            <a:avLst/>
          </a:prstGeom>
        </p:spPr>
        <p:txBody>
          <a:bodyPr wrap="none">
            <a:sp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6000" b="1" i="0" u="none" strike="noStrike" kern="1200" cap="all"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Thank you</a:t>
            </a:r>
            <a:endParaRPr kumimoji="0" lang="en-GB" sz="6000" b="1" i="0" u="none" strike="noStrike" kern="1200" cap="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25218" y="339634"/>
            <a:ext cx="2766965" cy="999714"/>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Thank You Slide - Green">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12" name="Rectangle 11"/>
          <p:cNvSpPr/>
          <p:nvPr/>
        </p:nvSpPr>
        <p:spPr>
          <a:xfrm>
            <a:off x="6358903" y="5400842"/>
            <a:ext cx="4745786" cy="1015663"/>
          </a:xfrm>
          <a:prstGeom prst="rect">
            <a:avLst/>
          </a:prstGeom>
        </p:spPr>
        <p:txBody>
          <a:bodyPr wrap="none">
            <a:spAutoFit/>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GB" sz="6000" b="1" i="0" u="none" strike="noStrike" kern="1200" cap="all"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Thank you</a:t>
            </a:r>
            <a:endParaRPr kumimoji="0" lang="en-GB" sz="6000" b="1" i="0" u="none" strike="noStrike" kern="1200" cap="all"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25218" y="339634"/>
            <a:ext cx="2766965" cy="999714"/>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81500" y="467996"/>
            <a:ext cx="3454400" cy="1248086"/>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 UK">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9" y="1505248"/>
            <a:ext cx="12193057" cy="5352752"/>
          </a:xfrm>
          <a:prstGeom prst="rect">
            <a:avLst/>
          </a:prstGeom>
        </p:spPr>
      </p:pic>
      <p:sp>
        <p:nvSpPr>
          <p:cNvPr id="2" name="Title 1"/>
          <p:cNvSpPr>
            <a:spLocks noGrp="1"/>
          </p:cNvSpPr>
          <p:nvPr>
            <p:ph type="ctrTitle"/>
          </p:nvPr>
        </p:nvSpPr>
        <p:spPr>
          <a:xfrm>
            <a:off x="5791201" y="3863704"/>
            <a:ext cx="6012905" cy="1471612"/>
          </a:xfrm>
        </p:spPr>
        <p:txBody>
          <a:bodyPr anchor="b">
            <a:normAutofit/>
          </a:bodyPr>
          <a:lstStyle>
            <a:lvl1pPr algn="r">
              <a:defRPr sz="2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151777" y="5428935"/>
            <a:ext cx="8652328" cy="630055"/>
          </a:xfrm>
        </p:spPr>
        <p:txBody>
          <a:bodyPr>
            <a:normAutofit/>
          </a:bodyPr>
          <a:lstStyle>
            <a:lvl1pPr marL="0" indent="0" algn="r">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Picture 15"/>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4502751" y="402135"/>
            <a:ext cx="3207239" cy="1323890"/>
          </a:xfrm>
          <a:prstGeom prst="rect">
            <a:avLst/>
          </a:prstGeom>
        </p:spPr>
      </p:pic>
      <p:sp>
        <p:nvSpPr>
          <p:cNvPr id="7" name="TextBox 6"/>
          <p:cNvSpPr txBox="1"/>
          <p:nvPr/>
        </p:nvSpPr>
        <p:spPr>
          <a:xfrm>
            <a:off x="3284210" y="6293021"/>
            <a:ext cx="5623591" cy="461665"/>
          </a:xfrm>
          <a:prstGeom prst="rect">
            <a:avLst/>
          </a:prstGeom>
          <a:noFill/>
        </p:spPr>
        <p:txBody>
          <a:bodyPr wrap="none" rtlCol="0" anchor="b">
            <a:spAutoFit/>
          </a:bodyPr>
          <a:lstStyle/>
          <a:p>
            <a:pPr algn="ctr"/>
            <a:r>
              <a:rPr lang="en-GB" sz="1600" kern="1200" dirty="0" smtClean="0">
                <a:solidFill>
                  <a:schemeClr val="bg1"/>
                </a:solidFill>
                <a:latin typeface="+mn-lt"/>
                <a:ea typeface="+mn-ea"/>
                <a:cs typeface="+mn-cs"/>
              </a:rPr>
              <a:t>BOSTON  |  ISRAEL  </a:t>
            </a:r>
            <a:r>
              <a:rPr lang="en-GB" sz="1600" dirty="0" smtClean="0">
                <a:solidFill>
                  <a:schemeClr val="bg1"/>
                </a:solidFill>
              </a:rPr>
              <a:t>|  MEXICO  |  SWITZERLAND  |  </a:t>
            </a:r>
            <a:r>
              <a:rPr lang="en-GB" sz="2400" b="1" kern="1200" dirty="0" smtClean="0">
                <a:solidFill>
                  <a:schemeClr val="bg1"/>
                </a:solidFill>
                <a:latin typeface="+mn-lt"/>
                <a:ea typeface="+mn-ea"/>
                <a:cs typeface="+mn-cs"/>
              </a:rPr>
              <a:t>UK</a:t>
            </a:r>
            <a:endParaRPr lang="en-GB" sz="2400" b="1" kern="1200" dirty="0">
              <a:solidFill>
                <a:schemeClr val="bg1"/>
              </a:solidFill>
              <a:latin typeface="+mn-lt"/>
              <a:ea typeface="+mn-ea"/>
              <a:cs typeface="+mn-cs"/>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Full screen image">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492084"/>
            <a:ext cx="4114800" cy="365125"/>
          </a:xfrm>
        </p:spPr>
        <p:txBody>
          <a:bodyPr/>
          <a:lstStyle/>
          <a:p>
            <a:endParaRPr lang="en-US"/>
          </a:p>
        </p:txBody>
      </p:sp>
      <p:sp>
        <p:nvSpPr>
          <p:cNvPr id="4" name="Slide Number Placeholder 3"/>
          <p:cNvSpPr>
            <a:spLocks noGrp="1"/>
          </p:cNvSpPr>
          <p:nvPr>
            <p:ph type="sldNum" sz="quarter" idx="12"/>
          </p:nvPr>
        </p:nvSpPr>
        <p:spPr/>
        <p:txBody>
          <a:bodyPr/>
          <a:lstStyle/>
          <a:p>
            <a:fld id="{30F840D9-6421-7042-9362-DD147BC5A4C8}"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3 imag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dirty="0" smtClean="0"/>
              <a:t>Copyright © </a:t>
            </a:r>
            <a:r>
              <a:rPr lang="is-IS" dirty="0" smtClean="0"/>
              <a:t>2017</a:t>
            </a:r>
            <a:r>
              <a:rPr lang="en-GB" dirty="0" smtClean="0"/>
              <a:t> </a:t>
            </a:r>
            <a:r>
              <a:rPr lang="en-GB" dirty="0" err="1" smtClean="0"/>
              <a:t>MassChallenge</a:t>
            </a:r>
            <a:r>
              <a:rPr lang="en-GB" dirty="0" smtClean="0"/>
              <a:t>, Inc. All Rights Reserved.</a:t>
            </a:r>
            <a:endParaRPr lang="en-GB" dirty="0"/>
          </a:p>
        </p:txBody>
      </p:sp>
      <p:sp>
        <p:nvSpPr>
          <p:cNvPr id="7" name="Slide Number Placeholder 6"/>
          <p:cNvSpPr>
            <a:spLocks noGrp="1"/>
          </p:cNvSpPr>
          <p:nvPr>
            <p:ph type="sldNum" sz="quarter" idx="12"/>
          </p:nvPr>
        </p:nvSpPr>
        <p:spPr/>
        <p:txBody>
          <a:bodyPr/>
          <a:lstStyle/>
          <a:p>
            <a:fld id="{0973F756-297D-4A79-8E6F-F242D733FCA1}" type="slidenum">
              <a:rPr lang="en-GB" smtClean="0"/>
              <a:t>‹#›</a:t>
            </a:fld>
            <a:endParaRPr lang="en-GB" dirty="0"/>
          </a:p>
        </p:txBody>
      </p:sp>
      <p:sp>
        <p:nvSpPr>
          <p:cNvPr id="24" name="Picture Placeholder 14"/>
          <p:cNvSpPr>
            <a:spLocks noGrp="1"/>
          </p:cNvSpPr>
          <p:nvPr>
            <p:ph type="pic" sz="quarter" idx="13"/>
          </p:nvPr>
        </p:nvSpPr>
        <p:spPr>
          <a:xfrm>
            <a:off x="514351" y="1871305"/>
            <a:ext cx="3613149" cy="2438151"/>
          </a:xfrm>
          <a:noFill/>
        </p:spPr>
        <p:txBody>
          <a:bodyPr/>
          <a:lstStyle/>
          <a:p>
            <a:endParaRPr lang="en-GB" dirty="0"/>
          </a:p>
        </p:txBody>
      </p:sp>
      <p:sp>
        <p:nvSpPr>
          <p:cNvPr id="25" name="Picture Placeholder 14"/>
          <p:cNvSpPr>
            <a:spLocks noGrp="1"/>
          </p:cNvSpPr>
          <p:nvPr>
            <p:ph type="pic" sz="quarter" idx="16"/>
          </p:nvPr>
        </p:nvSpPr>
        <p:spPr>
          <a:xfrm>
            <a:off x="8058151" y="1871305"/>
            <a:ext cx="3613149" cy="2438151"/>
          </a:xfrm>
          <a:noFill/>
        </p:spPr>
        <p:txBody>
          <a:bodyPr/>
          <a:lstStyle/>
          <a:p>
            <a:endParaRPr lang="en-GB" dirty="0"/>
          </a:p>
        </p:txBody>
      </p:sp>
      <p:sp>
        <p:nvSpPr>
          <p:cNvPr id="26" name="Picture Placeholder 14"/>
          <p:cNvSpPr>
            <a:spLocks noGrp="1"/>
          </p:cNvSpPr>
          <p:nvPr>
            <p:ph type="pic" sz="quarter" idx="18"/>
          </p:nvPr>
        </p:nvSpPr>
        <p:spPr>
          <a:xfrm>
            <a:off x="4286251" y="1871305"/>
            <a:ext cx="3613149" cy="2438151"/>
          </a:xfrm>
          <a:noFill/>
        </p:spPr>
        <p:txBody>
          <a:bodyPr/>
          <a:lstStyle/>
          <a:p>
            <a:endParaRPr lang="en-GB" dirty="0"/>
          </a:p>
        </p:txBody>
      </p:sp>
      <p:sp>
        <p:nvSpPr>
          <p:cNvPr id="8" name="Text Placeholder 7"/>
          <p:cNvSpPr>
            <a:spLocks noGrp="1"/>
          </p:cNvSpPr>
          <p:nvPr>
            <p:ph type="body" sz="quarter" idx="19"/>
          </p:nvPr>
        </p:nvSpPr>
        <p:spPr>
          <a:xfrm>
            <a:off x="4286251" y="4427416"/>
            <a:ext cx="3613149" cy="1739709"/>
          </a:xfrm>
        </p:spPr>
        <p:txBody>
          <a:bodyPr/>
          <a:lstStyle>
            <a:lvl1pPr algn="ctr">
              <a:defRPr sz="1477"/>
            </a:lvl1pPr>
          </a:lstStyle>
          <a:p>
            <a:pPr lvl="0"/>
            <a:r>
              <a:rPr lang="en-US" dirty="0" smtClean="0"/>
              <a:t>Click to edit Master text styles</a:t>
            </a:r>
          </a:p>
        </p:txBody>
      </p:sp>
      <p:sp>
        <p:nvSpPr>
          <p:cNvPr id="28" name="Text Placeholder 7"/>
          <p:cNvSpPr>
            <a:spLocks noGrp="1"/>
          </p:cNvSpPr>
          <p:nvPr>
            <p:ph type="body" sz="quarter" idx="20"/>
          </p:nvPr>
        </p:nvSpPr>
        <p:spPr>
          <a:xfrm>
            <a:off x="8058151" y="4427416"/>
            <a:ext cx="3613149" cy="1739709"/>
          </a:xfrm>
        </p:spPr>
        <p:txBody>
          <a:bodyPr/>
          <a:lstStyle>
            <a:lvl1pPr algn="ctr">
              <a:defRPr sz="1477"/>
            </a:lvl1pPr>
          </a:lstStyle>
          <a:p>
            <a:pPr lvl="0"/>
            <a:r>
              <a:rPr lang="en-US" dirty="0" smtClean="0"/>
              <a:t>Click to edit Master text styles</a:t>
            </a:r>
          </a:p>
        </p:txBody>
      </p:sp>
      <p:sp>
        <p:nvSpPr>
          <p:cNvPr id="29" name="Text Placeholder 7"/>
          <p:cNvSpPr>
            <a:spLocks noGrp="1"/>
          </p:cNvSpPr>
          <p:nvPr>
            <p:ph type="body" sz="quarter" idx="21"/>
          </p:nvPr>
        </p:nvSpPr>
        <p:spPr>
          <a:xfrm>
            <a:off x="514351" y="4427416"/>
            <a:ext cx="3613149" cy="1739709"/>
          </a:xfrm>
        </p:spPr>
        <p:txBody>
          <a:bodyPr/>
          <a:lstStyle>
            <a:lvl1pPr algn="ctr">
              <a:defRPr sz="1477"/>
            </a:lvl1pPr>
          </a:lstStyle>
          <a:p>
            <a:pPr lvl="0"/>
            <a:r>
              <a:rPr lang="en-US" dirty="0" smtClean="0"/>
              <a:t>Click to edit Master text styles</a:t>
            </a:r>
          </a:p>
        </p:txBody>
      </p:sp>
      <p:sp>
        <p:nvSpPr>
          <p:cNvPr id="13" name="Text Placeholder 8"/>
          <p:cNvSpPr>
            <a:spLocks noGrp="1"/>
          </p:cNvSpPr>
          <p:nvPr>
            <p:ph type="body" sz="quarter" idx="14" hasCustomPrompt="1"/>
          </p:nvPr>
        </p:nvSpPr>
        <p:spPr>
          <a:xfrm>
            <a:off x="408576" y="1104550"/>
            <a:ext cx="11365411" cy="648788"/>
          </a:xfrm>
        </p:spPr>
        <p:txBody>
          <a:bodyPr/>
          <a:lstStyle>
            <a:lvl1pPr>
              <a:defRPr/>
            </a:lvl1pPr>
          </a:lstStyle>
          <a:p>
            <a:pPr lvl="0"/>
            <a:r>
              <a:rPr lang="en-GB" dirty="0" smtClean="0"/>
              <a:t>Insert a slide summarizing sentence here. No more than three lines.</a:t>
            </a:r>
            <a:endParaRPr lang="en-US" dirty="0" smtClean="0"/>
          </a:p>
        </p:txBody>
      </p:sp>
    </p:spTree>
    <p:extLst>
      <p:ext uri="{BB962C8B-B14F-4D97-AF65-F5344CB8AC3E}">
        <p14:creationId xmlns:p14="http://schemas.microsoft.com/office/powerpoint/2010/main" val="165512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 Future">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02950"/>
            <a:ext cx="12192000" cy="5355050"/>
          </a:xfrm>
          <a:prstGeom prst="rect">
            <a:avLst/>
          </a:prstGeom>
        </p:spPr>
      </p:pic>
      <p:sp>
        <p:nvSpPr>
          <p:cNvPr id="2" name="Title 1"/>
          <p:cNvSpPr>
            <a:spLocks noGrp="1"/>
          </p:cNvSpPr>
          <p:nvPr>
            <p:ph type="ctrTitle"/>
          </p:nvPr>
        </p:nvSpPr>
        <p:spPr>
          <a:xfrm>
            <a:off x="5791201" y="3863704"/>
            <a:ext cx="6012905" cy="1471612"/>
          </a:xfrm>
        </p:spPr>
        <p:txBody>
          <a:bodyPr anchor="b">
            <a:normAutofit/>
          </a:bodyPr>
          <a:lstStyle>
            <a:lvl1pPr algn="r">
              <a:defRPr sz="2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151777" y="5428935"/>
            <a:ext cx="8652328" cy="630055"/>
          </a:xfrm>
        </p:spPr>
        <p:txBody>
          <a:bodyPr>
            <a:normAutofit/>
          </a:bodyPr>
          <a:lstStyle>
            <a:lvl1pPr marL="0" indent="0" algn="r">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Picture 15"/>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4502751" y="402135"/>
            <a:ext cx="3207239" cy="1323890"/>
          </a:xfrm>
          <a:prstGeom prst="rect">
            <a:avLst/>
          </a:prstGeom>
        </p:spPr>
      </p:pic>
      <p:sp>
        <p:nvSpPr>
          <p:cNvPr id="10" name="TextBox 9"/>
          <p:cNvSpPr txBox="1"/>
          <p:nvPr/>
        </p:nvSpPr>
        <p:spPr>
          <a:xfrm>
            <a:off x="3365161" y="6387556"/>
            <a:ext cx="5461688" cy="338554"/>
          </a:xfrm>
          <a:prstGeom prst="rect">
            <a:avLst/>
          </a:prstGeom>
          <a:noFill/>
        </p:spPr>
        <p:txBody>
          <a:bodyPr wrap="none" rtlCol="0" anchor="b">
            <a:spAutoFit/>
          </a:bodyPr>
          <a:lstStyle/>
          <a:p>
            <a:pPr algn="ctr"/>
            <a:r>
              <a:rPr lang="en-GB" sz="1600" kern="1200" dirty="0" smtClean="0">
                <a:solidFill>
                  <a:schemeClr val="bg1"/>
                </a:solidFill>
                <a:latin typeface="+mn-lt"/>
                <a:ea typeface="+mn-ea"/>
                <a:cs typeface="+mn-cs"/>
              </a:rPr>
              <a:t>BOSTON</a:t>
            </a:r>
            <a:r>
              <a:rPr lang="en-GB" sz="1600" dirty="0" smtClean="0">
                <a:solidFill>
                  <a:schemeClr val="bg1"/>
                </a:solidFill>
              </a:rPr>
              <a:t>  |  ISRAEL  |  MEXICO  |  SWITZERLAND  |  UK</a:t>
            </a:r>
            <a:endParaRPr lang="en-GB" sz="1600" dirty="0">
              <a:solidFill>
                <a:schemeClr val="bg1"/>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spcBef>
                <a:spcPts val="1200"/>
              </a:spcBef>
              <a:defRPr/>
            </a:lvl2pPr>
            <a:lvl3pPr>
              <a:spcBef>
                <a:spcPts val="600"/>
              </a:spcBef>
              <a:defRPr sz="1400"/>
            </a:lvl3pPr>
            <a:lvl4pPr>
              <a:spcBef>
                <a:spcPts val="600"/>
              </a:spcBef>
              <a:defRPr sz="1200"/>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4EC45F-6CFC-A34C-9FDD-89E3896C2050}"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840D9-6421-7042-9362-DD147BC5A4C8}"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08576" y="1612899"/>
            <a:ext cx="5492751"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199" y="1612899"/>
            <a:ext cx="5492751" cy="4510733"/>
          </a:xfrm>
        </p:spPr>
        <p:txBody>
          <a:bodyPr/>
          <a:lstStyle>
            <a:lvl2pPr>
              <a:spcBef>
                <a:spcPts val="1200"/>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4EC45F-6CFC-A34C-9FDD-89E3896C2050}"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840D9-6421-7042-9362-DD147BC5A4C8}"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63" Type="http://schemas.openxmlformats.org/officeDocument/2006/relationships/image" Target="../media/image1.png"/><Relationship Id="rId50" Type="http://schemas.openxmlformats.org/officeDocument/2006/relationships/slideLayout" Target="../slideLayouts/slideLayout50.xml"/><Relationship Id="rId51" Type="http://schemas.openxmlformats.org/officeDocument/2006/relationships/slideLayout" Target="../slideLayouts/slideLayout51.xml"/><Relationship Id="rId52" Type="http://schemas.openxmlformats.org/officeDocument/2006/relationships/slideLayout" Target="../slideLayouts/slideLayout52.xml"/><Relationship Id="rId53" Type="http://schemas.openxmlformats.org/officeDocument/2006/relationships/slideLayout" Target="../slideLayouts/slideLayout53.xml"/><Relationship Id="rId54" Type="http://schemas.openxmlformats.org/officeDocument/2006/relationships/slideLayout" Target="../slideLayouts/slideLayout54.xml"/><Relationship Id="rId55" Type="http://schemas.openxmlformats.org/officeDocument/2006/relationships/slideLayout" Target="../slideLayouts/slideLayout55.xml"/><Relationship Id="rId56" Type="http://schemas.openxmlformats.org/officeDocument/2006/relationships/slideLayout" Target="../slideLayouts/slideLayout56.xml"/><Relationship Id="rId57" Type="http://schemas.openxmlformats.org/officeDocument/2006/relationships/slideLayout" Target="../slideLayouts/slideLayout57.xml"/><Relationship Id="rId58" Type="http://schemas.openxmlformats.org/officeDocument/2006/relationships/slideLayout" Target="../slideLayouts/slideLayout58.xml"/><Relationship Id="rId59" Type="http://schemas.openxmlformats.org/officeDocument/2006/relationships/slideLayout" Target="../slideLayouts/slideLayout59.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 Id="rId46" Type="http://schemas.openxmlformats.org/officeDocument/2006/relationships/slideLayout" Target="../slideLayouts/slideLayout46.xml"/><Relationship Id="rId47" Type="http://schemas.openxmlformats.org/officeDocument/2006/relationships/slideLayout" Target="../slideLayouts/slideLayout47.xml"/><Relationship Id="rId48" Type="http://schemas.openxmlformats.org/officeDocument/2006/relationships/slideLayout" Target="../slideLayouts/slideLayout48.xml"/><Relationship Id="rId49" Type="http://schemas.openxmlformats.org/officeDocument/2006/relationships/slideLayout" Target="../slideLayouts/slideLayout4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60" Type="http://schemas.openxmlformats.org/officeDocument/2006/relationships/slideLayout" Target="../slideLayouts/slideLayout60.xml"/><Relationship Id="rId61" Type="http://schemas.openxmlformats.org/officeDocument/2006/relationships/slideLayout" Target="../slideLayouts/slideLayout61.xml"/><Relationship Id="rId6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Rectangle 17"/>
          <p:cNvSpPr/>
          <p:nvPr/>
        </p:nvSpPr>
        <p:spPr>
          <a:xfrm>
            <a:off x="1" y="6489700"/>
            <a:ext cx="11010900" cy="368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9" name="Rectangle 18"/>
          <p:cNvSpPr/>
          <p:nvPr/>
        </p:nvSpPr>
        <p:spPr>
          <a:xfrm>
            <a:off x="11010901" y="6489700"/>
            <a:ext cx="1181100" cy="368300"/>
          </a:xfrm>
          <a:prstGeom prst="rect">
            <a:avLst/>
          </a:prstGeom>
          <a:solidFill>
            <a:srgbClr val="007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Placeholder 1"/>
          <p:cNvSpPr>
            <a:spLocks noGrp="1"/>
          </p:cNvSpPr>
          <p:nvPr>
            <p:ph type="title"/>
          </p:nvPr>
        </p:nvSpPr>
        <p:spPr>
          <a:xfrm>
            <a:off x="408578" y="365127"/>
            <a:ext cx="11365409" cy="101953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08577" y="1612901"/>
            <a:ext cx="11365411" cy="4564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p:nvCxnSpPr>
        <p:spPr>
          <a:xfrm>
            <a:off x="527051" y="1464038"/>
            <a:ext cx="111379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
          </p:nvPr>
        </p:nvSpPr>
        <p:spPr>
          <a:xfrm>
            <a:off x="8216899" y="6499227"/>
            <a:ext cx="2743200" cy="365125"/>
          </a:xfrm>
          <a:prstGeom prst="rect">
            <a:avLst/>
          </a:prstGeom>
        </p:spPr>
        <p:txBody>
          <a:bodyPr vert="horz" lIns="91440" tIns="45720" rIns="91440" bIns="45720" rtlCol="0" anchor="ctr"/>
          <a:lstStyle>
            <a:lvl1pPr algn="r">
              <a:defRPr sz="800">
                <a:solidFill>
                  <a:schemeClr val="bg1"/>
                </a:solidFill>
              </a:defRPr>
            </a:lvl1pPr>
          </a:lstStyle>
          <a:p>
            <a:fld id="{864EC45F-6CFC-A34C-9FDD-89E3896C2050}" type="datetimeFigureOut">
              <a:rPr lang="en-US" smtClean="0"/>
              <a:t>4/21/17</a:t>
            </a:fld>
            <a:endParaRPr lang="en-US"/>
          </a:p>
        </p:txBody>
      </p:sp>
      <p:sp>
        <p:nvSpPr>
          <p:cNvPr id="5" name="Footer Placeholder 4"/>
          <p:cNvSpPr>
            <a:spLocks noGrp="1"/>
          </p:cNvSpPr>
          <p:nvPr>
            <p:ph type="ftr" sz="quarter" idx="3"/>
          </p:nvPr>
        </p:nvSpPr>
        <p:spPr>
          <a:xfrm>
            <a:off x="431800" y="6492084"/>
            <a:ext cx="4114800" cy="365125"/>
          </a:xfrm>
          <a:prstGeom prst="rect">
            <a:avLst/>
          </a:prstGeom>
        </p:spPr>
        <p:txBody>
          <a:bodyPr vert="horz" lIns="91440" tIns="45720" rIns="91440" bIns="45720" rtlCol="0" anchor="ctr"/>
          <a:lstStyle>
            <a:lvl1pPr algn="l">
              <a:defRPr sz="800">
                <a:solidFill>
                  <a:schemeClr val="bg1"/>
                </a:solidFill>
              </a:defRPr>
            </a:lvl1pPr>
          </a:lstStyle>
          <a:p>
            <a:endParaRPr lang="en-US"/>
          </a:p>
        </p:txBody>
      </p:sp>
      <p:sp>
        <p:nvSpPr>
          <p:cNvPr id="6" name="Slide Number Placeholder 5"/>
          <p:cNvSpPr>
            <a:spLocks noGrp="1"/>
          </p:cNvSpPr>
          <p:nvPr>
            <p:ph type="sldNum" sz="quarter" idx="4"/>
          </p:nvPr>
        </p:nvSpPr>
        <p:spPr>
          <a:xfrm>
            <a:off x="11277599" y="6499227"/>
            <a:ext cx="496388" cy="365125"/>
          </a:xfrm>
          <a:prstGeom prst="rect">
            <a:avLst/>
          </a:prstGeom>
        </p:spPr>
        <p:txBody>
          <a:bodyPr vert="horz" lIns="91440" tIns="45720" rIns="91440" bIns="45720" rtlCol="0" anchor="ctr"/>
          <a:lstStyle>
            <a:lvl1pPr algn="r">
              <a:defRPr sz="800">
                <a:solidFill>
                  <a:schemeClr val="bg1"/>
                </a:solidFill>
              </a:defRPr>
            </a:lvl1pPr>
          </a:lstStyle>
          <a:p>
            <a:fld id="{30F840D9-6421-7042-9362-DD147BC5A4C8}" type="slidenum">
              <a:rPr lang="en-US" smtClean="0"/>
              <a:t>‹#›</a:t>
            </a:fld>
            <a:endParaRPr lang="en-US"/>
          </a:p>
        </p:txBody>
      </p:sp>
      <p:pic>
        <p:nvPicPr>
          <p:cNvPr id="12" name="Picture 11"/>
          <p:cNvPicPr>
            <a:picLocks noChangeAspect="1"/>
          </p:cNvPicPr>
          <p:nvPr/>
        </p:nvPicPr>
        <p:blipFill>
          <a:blip r:embed="rId63" cstate="screen">
            <a:extLst>
              <a:ext uri="{28A0092B-C50C-407E-A947-70E740481C1C}">
                <a14:useLocalDpi xmlns:a14="http://schemas.microsoft.com/office/drawing/2010/main"/>
              </a:ext>
            </a:extLst>
          </a:blip>
          <a:stretch>
            <a:fillRect/>
          </a:stretch>
        </p:blipFill>
        <p:spPr>
          <a:xfrm>
            <a:off x="557091" y="239393"/>
            <a:ext cx="1914867" cy="192428"/>
          </a:xfrm>
          <a:prstGeom prst="rect">
            <a:avLst/>
          </a:prstGeom>
        </p:spPr>
      </p:pic>
    </p:spTree>
    <p:extLst>
      <p:ext uri="{BB962C8B-B14F-4D97-AF65-F5344CB8AC3E}">
        <p14:creationId xmlns:p14="http://schemas.microsoft.com/office/powerpoint/2010/main" val="1190316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2800" b="1" kern="1200" cap="all" baseline="0">
          <a:solidFill>
            <a:schemeClr val="bg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tx2"/>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90000"/>
        </a:lnSpc>
        <a:spcBef>
          <a:spcPts val="1200"/>
        </a:spcBef>
        <a:buFont typeface="Arial" panose="020B0604020202020204" pitchFamily="34" charset="0"/>
        <a:buNone/>
        <a:defRPr sz="1600" kern="1200">
          <a:solidFill>
            <a:schemeClr val="tx2"/>
          </a:solidFill>
          <a:latin typeface="Arial" panose="020B0604020202020204" pitchFamily="34" charset="0"/>
          <a:ea typeface="+mn-ea"/>
          <a:cs typeface="Arial" panose="020B0604020202020204" pitchFamily="34" charset="0"/>
        </a:defRPr>
      </a:lvl2pPr>
      <a:lvl3pPr marL="228600" indent="-228600" algn="l" defTabSz="914400" rtl="0" eaLnBrk="1" latinLnBrk="0" hangingPunct="1">
        <a:lnSpc>
          <a:spcPct val="90000"/>
        </a:lnSpc>
        <a:spcBef>
          <a:spcPts val="600"/>
        </a:spcBef>
        <a:buClr>
          <a:schemeClr val="bg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487363" indent="-228600" algn="l" defTabSz="914400" rtl="0" eaLnBrk="1" latinLnBrk="0" hangingPunct="1">
        <a:lnSpc>
          <a:spcPct val="90000"/>
        </a:lnSpc>
        <a:spcBef>
          <a:spcPts val="600"/>
        </a:spcBef>
        <a:buClr>
          <a:schemeClr val="bg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714375" indent="-228600" algn="l" defTabSz="914400" rtl="0" eaLnBrk="1" latinLnBrk="0" hangingPunct="1">
        <a:lnSpc>
          <a:spcPct val="90000"/>
        </a:lnSpc>
        <a:spcBef>
          <a:spcPts val="600"/>
        </a:spcBef>
        <a:buClr>
          <a:schemeClr val="bg2"/>
        </a:buClr>
        <a:buFont typeface="Arial" panose="020B0604020202020204" pitchFamily="34" charset="0"/>
        <a:buChar char="•"/>
        <a:defRPr sz="11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pos="249">
          <p15:clr>
            <a:srgbClr val="F26B43"/>
          </p15:clr>
        </p15:guide>
        <p15:guide id="3" pos="5511">
          <p15:clr>
            <a:srgbClr val="F26B43"/>
          </p15:clr>
        </p15:guide>
        <p15:guide id="4" orient="horz" pos="2160">
          <p15:clr>
            <a:srgbClr val="F26B43"/>
          </p15:clr>
        </p15:guide>
        <p15:guide id="5" orient="horz" pos="232">
          <p15:clr>
            <a:srgbClr val="F26B43"/>
          </p15:clr>
        </p15:guide>
        <p15:guide id="6" orient="horz" pos="40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3.xml"/><Relationship Id="rId2"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8.xml"/><Relationship Id="rId2" Type="http://schemas.openxmlformats.org/officeDocument/2006/relationships/diagramData" Target="../diagrams/data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13.xml"/><Relationship Id="rId2"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4.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3" Type="http://schemas.openxmlformats.org/officeDocument/2006/relationships/image" Target="../media/image27.jpg"/><Relationship Id="rId4" Type="http://schemas.openxmlformats.org/officeDocument/2006/relationships/image" Target="../media/image28.jpg"/><Relationship Id="rId5" Type="http://schemas.openxmlformats.org/officeDocument/2006/relationships/image" Target="../media/image29.jpg"/><Relationship Id="rId1" Type="http://schemas.openxmlformats.org/officeDocument/2006/relationships/slideLayout" Target="../slideLayouts/slideLayout6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Career Development: #</a:t>
            </a:r>
            <a:r>
              <a:rPr lang="en-US" dirty="0" err="1" smtClean="0"/>
              <a:t>OwnIt</a:t>
            </a:r>
            <a:endParaRPr lang="en-US" dirty="0"/>
          </a:p>
        </p:txBody>
      </p:sp>
      <p:sp>
        <p:nvSpPr>
          <p:cNvPr id="3" name="Subtitle 2"/>
          <p:cNvSpPr>
            <a:spLocks noGrp="1"/>
          </p:cNvSpPr>
          <p:nvPr>
            <p:ph type="subTitle" idx="1"/>
          </p:nvPr>
        </p:nvSpPr>
        <p:spPr/>
        <p:txBody>
          <a:bodyPr/>
          <a:lstStyle/>
          <a:p>
            <a:r>
              <a:rPr lang="en-US" dirty="0" smtClean="0"/>
              <a:t>People Strategy</a:t>
            </a:r>
          </a:p>
          <a:p>
            <a:r>
              <a:rPr lang="en-US" dirty="0" smtClean="0"/>
              <a:t>April 2017</a:t>
            </a:r>
            <a:endParaRPr lang="en-US" dirty="0"/>
          </a:p>
        </p:txBody>
      </p:sp>
    </p:spTree>
    <p:extLst>
      <p:ext uri="{BB962C8B-B14F-4D97-AF65-F5344CB8AC3E}">
        <p14:creationId xmlns:p14="http://schemas.microsoft.com/office/powerpoint/2010/main" val="59978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2"/>
          </p:nvPr>
        </p:nvSpPr>
        <p:spPr/>
        <p:txBody>
          <a:bodyPr>
            <a:normAutofit fontScale="85000" lnSpcReduction="20000"/>
          </a:bodyPr>
          <a:lstStyle/>
          <a:p>
            <a:pPr marL="285750" indent="-285750">
              <a:buFont typeface="Arial" charset="0"/>
              <a:buChar char="•"/>
            </a:pPr>
            <a:r>
              <a:rPr lang="en-US" dirty="0" smtClean="0"/>
              <a:t>Conferences &amp; Seminars</a:t>
            </a:r>
          </a:p>
          <a:p>
            <a:pPr marL="285750" indent="-285750">
              <a:buFont typeface="Arial" charset="0"/>
              <a:buChar char="•"/>
            </a:pPr>
            <a:r>
              <a:rPr lang="en-US" dirty="0" smtClean="0"/>
              <a:t>Executive Presentations &amp; All Hands Meetings</a:t>
            </a:r>
          </a:p>
          <a:p>
            <a:pPr marL="285750" indent="-285750">
              <a:buFont typeface="Arial" charset="0"/>
              <a:buChar char="•"/>
            </a:pPr>
            <a:r>
              <a:rPr lang="en-US" dirty="0" smtClean="0"/>
              <a:t>Being a mentor &amp; mentee</a:t>
            </a:r>
          </a:p>
          <a:p>
            <a:pPr marL="285750" indent="-285750">
              <a:buFont typeface="Arial" charset="0"/>
              <a:buChar char="•"/>
            </a:pPr>
            <a:r>
              <a:rPr lang="en-US" dirty="0" smtClean="0"/>
              <a:t>Skip Level Meetings</a:t>
            </a:r>
            <a:endParaRPr lang="en-US" dirty="0"/>
          </a:p>
        </p:txBody>
      </p:sp>
      <p:sp>
        <p:nvSpPr>
          <p:cNvPr id="3" name="Content Placeholder 2"/>
          <p:cNvSpPr>
            <a:spLocks noGrp="1"/>
          </p:cNvSpPr>
          <p:nvPr>
            <p:ph sz="half" idx="23"/>
          </p:nvPr>
        </p:nvSpPr>
        <p:spPr/>
        <p:txBody>
          <a:bodyPr>
            <a:normAutofit/>
          </a:bodyPr>
          <a:lstStyle/>
          <a:p>
            <a:pPr marL="285750" indent="-285750">
              <a:buFont typeface="Arial" charset="0"/>
              <a:buChar char="•"/>
            </a:pPr>
            <a:r>
              <a:rPr lang="en-US" dirty="0" smtClean="0"/>
              <a:t>In-house Learning &amp; Development Opportunities</a:t>
            </a:r>
          </a:p>
          <a:p>
            <a:pPr marL="285750" indent="-285750">
              <a:buFont typeface="Arial" charset="0"/>
              <a:buChar char="•"/>
            </a:pPr>
            <a:r>
              <a:rPr lang="en-US" dirty="0" smtClean="0"/>
              <a:t>Continuing Education</a:t>
            </a:r>
          </a:p>
          <a:p>
            <a:pPr marL="285750" indent="-285750">
              <a:buFont typeface="Arial" charset="0"/>
              <a:buChar char="•"/>
            </a:pPr>
            <a:r>
              <a:rPr lang="en-US" dirty="0" smtClean="0"/>
              <a:t>Independent Research &amp; reading</a:t>
            </a:r>
          </a:p>
        </p:txBody>
      </p:sp>
      <p:sp>
        <p:nvSpPr>
          <p:cNvPr id="4" name="Content Placeholder 3"/>
          <p:cNvSpPr>
            <a:spLocks noGrp="1"/>
          </p:cNvSpPr>
          <p:nvPr>
            <p:ph sz="half" idx="15"/>
          </p:nvPr>
        </p:nvSpPr>
        <p:spPr/>
        <p:txBody>
          <a:bodyPr>
            <a:normAutofit fontScale="85000" lnSpcReduction="20000"/>
          </a:bodyPr>
          <a:lstStyle/>
          <a:p>
            <a:pPr marL="285750" indent="-285750">
              <a:buFont typeface="Arial" charset="0"/>
              <a:buChar char="•"/>
            </a:pPr>
            <a:r>
              <a:rPr lang="en-US" dirty="0" smtClean="0"/>
              <a:t>Stretch Assignments</a:t>
            </a:r>
          </a:p>
          <a:p>
            <a:pPr marL="285750" indent="-285750">
              <a:buFont typeface="Arial" charset="0"/>
              <a:buChar char="•"/>
            </a:pPr>
            <a:r>
              <a:rPr lang="en-US" dirty="0" smtClean="0"/>
              <a:t>Job shadowing</a:t>
            </a:r>
          </a:p>
          <a:p>
            <a:pPr marL="285750" indent="-285750">
              <a:buFont typeface="Arial" charset="0"/>
              <a:buChar char="•"/>
            </a:pPr>
            <a:r>
              <a:rPr lang="en-US" dirty="0" smtClean="0"/>
              <a:t>Volunteering Opportunities</a:t>
            </a:r>
          </a:p>
          <a:p>
            <a:pPr marL="285750" indent="-285750">
              <a:buFont typeface="Arial" charset="0"/>
              <a:buChar char="•"/>
            </a:pPr>
            <a:r>
              <a:rPr lang="en-US" dirty="0" smtClean="0"/>
              <a:t>Active Participation </a:t>
            </a:r>
            <a:endParaRPr lang="en-US" dirty="0"/>
          </a:p>
        </p:txBody>
      </p:sp>
      <p:sp>
        <p:nvSpPr>
          <p:cNvPr id="5" name="Title 4"/>
          <p:cNvSpPr>
            <a:spLocks noGrp="1"/>
          </p:cNvSpPr>
          <p:nvPr>
            <p:ph type="title"/>
          </p:nvPr>
        </p:nvSpPr>
        <p:spPr>
          <a:xfrm>
            <a:off x="407988" y="393702"/>
            <a:ext cx="11365409" cy="1019537"/>
          </a:xfrm>
        </p:spPr>
        <p:txBody>
          <a:bodyPr/>
          <a:lstStyle/>
          <a:p>
            <a:r>
              <a:rPr lang="en-US" dirty="0" smtClean="0"/>
              <a:t>Career development: start by de-constructing</a:t>
            </a:r>
            <a:endParaRPr lang="en-US"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150142965"/>
              </p:ext>
            </p:extLst>
          </p:nvPr>
        </p:nvGraphicFramePr>
        <p:xfrm>
          <a:off x="407988" y="1612900"/>
          <a:ext cx="5766698" cy="4510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6"/>
          <p:cNvSpPr>
            <a:spLocks noGrp="1"/>
          </p:cNvSpPr>
          <p:nvPr>
            <p:ph type="body" sz="quarter" idx="14"/>
          </p:nvPr>
        </p:nvSpPr>
        <p:spPr/>
        <p:txBody>
          <a:bodyPr/>
          <a:lstStyle/>
          <a:p>
            <a:r>
              <a:rPr lang="en-US" dirty="0" smtClean="0"/>
              <a:t>Experience – 70%</a:t>
            </a:r>
            <a:endParaRPr lang="en-US" dirty="0"/>
          </a:p>
        </p:txBody>
      </p:sp>
      <p:sp>
        <p:nvSpPr>
          <p:cNvPr id="8" name="Text Placeholder 7"/>
          <p:cNvSpPr>
            <a:spLocks noGrp="1"/>
          </p:cNvSpPr>
          <p:nvPr>
            <p:ph type="body" sz="quarter" idx="16"/>
          </p:nvPr>
        </p:nvSpPr>
        <p:spPr/>
        <p:txBody>
          <a:bodyPr/>
          <a:lstStyle/>
          <a:p>
            <a:r>
              <a:rPr lang="en-US" dirty="0" smtClean="0"/>
              <a:t>Exposure – 20%</a:t>
            </a:r>
            <a:endParaRPr lang="en-US" dirty="0"/>
          </a:p>
        </p:txBody>
      </p:sp>
      <p:sp>
        <p:nvSpPr>
          <p:cNvPr id="9" name="Text Placeholder 8"/>
          <p:cNvSpPr>
            <a:spLocks noGrp="1"/>
          </p:cNvSpPr>
          <p:nvPr>
            <p:ph type="body" sz="quarter" idx="18"/>
          </p:nvPr>
        </p:nvSpPr>
        <p:spPr/>
        <p:txBody>
          <a:bodyPr/>
          <a:lstStyle/>
          <a:p>
            <a:r>
              <a:rPr lang="en-US" dirty="0" smtClean="0"/>
              <a:t>Education – 10%</a:t>
            </a:r>
            <a:endParaRPr lang="en-US" dirty="0"/>
          </a:p>
        </p:txBody>
      </p:sp>
    </p:spTree>
    <p:extLst>
      <p:ext uri="{BB962C8B-B14F-4D97-AF65-F5344CB8AC3E}">
        <p14:creationId xmlns:p14="http://schemas.microsoft.com/office/powerpoint/2010/main" val="126298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2"/>
          </p:nvPr>
        </p:nvSpPr>
        <p:spPr/>
        <p:txBody>
          <a:bodyPr/>
          <a:lstStyle/>
          <a:p>
            <a:pPr marL="285750" indent="-285750">
              <a:buFont typeface="Arial" charset="0"/>
              <a:buChar char="•"/>
            </a:pPr>
            <a:r>
              <a:rPr lang="en-US" dirty="0" smtClean="0"/>
              <a:t>Discuss People Strategy with the Board of Directors and/or Advisors</a:t>
            </a:r>
          </a:p>
          <a:p>
            <a:pPr marL="285750" indent="-285750">
              <a:buFont typeface="Arial" charset="0"/>
              <a:buChar char="•"/>
            </a:pPr>
            <a:r>
              <a:rPr lang="en-US" dirty="0" smtClean="0"/>
              <a:t>Create a network of leading People Strategy professionals</a:t>
            </a:r>
            <a:endParaRPr lang="en-US" dirty="0"/>
          </a:p>
        </p:txBody>
      </p:sp>
      <p:sp>
        <p:nvSpPr>
          <p:cNvPr id="3" name="Content Placeholder 2"/>
          <p:cNvSpPr>
            <a:spLocks noGrp="1"/>
          </p:cNvSpPr>
          <p:nvPr>
            <p:ph sz="half" idx="23"/>
          </p:nvPr>
        </p:nvSpPr>
        <p:spPr/>
        <p:txBody>
          <a:bodyPr/>
          <a:lstStyle/>
          <a:p>
            <a:pPr marL="285750" indent="-285750">
              <a:buFont typeface="Arial" charset="0"/>
              <a:buChar char="•"/>
            </a:pPr>
            <a:r>
              <a:rPr lang="en-US" dirty="0" smtClean="0"/>
              <a:t>Participate in cutting-edge People Strategy seminars &amp; continuing </a:t>
            </a:r>
            <a:r>
              <a:rPr lang="en-US" dirty="0" err="1" smtClean="0"/>
              <a:t>ed</a:t>
            </a:r>
            <a:r>
              <a:rPr lang="en-US" dirty="0" smtClean="0"/>
              <a:t> opportunities</a:t>
            </a:r>
          </a:p>
          <a:p>
            <a:pPr marL="285750" indent="-285750">
              <a:buFont typeface="Arial" charset="0"/>
              <a:buChar char="•"/>
            </a:pPr>
            <a:r>
              <a:rPr lang="en-US" dirty="0" smtClean="0"/>
              <a:t>Engage the local Boston Tech community to learn from each other</a:t>
            </a:r>
            <a:endParaRPr lang="en-US" dirty="0"/>
          </a:p>
        </p:txBody>
      </p:sp>
      <p:sp>
        <p:nvSpPr>
          <p:cNvPr id="4" name="Content Placeholder 3"/>
          <p:cNvSpPr>
            <a:spLocks noGrp="1"/>
          </p:cNvSpPr>
          <p:nvPr>
            <p:ph sz="half" idx="15"/>
          </p:nvPr>
        </p:nvSpPr>
        <p:spPr/>
        <p:txBody>
          <a:bodyPr>
            <a:normAutofit fontScale="92500" lnSpcReduction="10000"/>
          </a:bodyPr>
          <a:lstStyle/>
          <a:p>
            <a:pPr marL="285750" indent="-285750">
              <a:buFont typeface="Arial" charset="0"/>
              <a:buChar char="•"/>
            </a:pPr>
            <a:r>
              <a:rPr lang="en-US" dirty="0" smtClean="0"/>
              <a:t>Create New &amp; Innovative Ways to Engage the Workforce</a:t>
            </a:r>
          </a:p>
          <a:p>
            <a:pPr marL="285750" indent="-285750">
              <a:buFont typeface="Arial" charset="0"/>
              <a:buChar char="•"/>
            </a:pPr>
            <a:r>
              <a:rPr lang="en-US" dirty="0" smtClean="0"/>
              <a:t>Publish Thought Leadership Articles &amp; Blogs</a:t>
            </a:r>
          </a:p>
          <a:p>
            <a:pPr marL="285750" indent="-285750">
              <a:buFont typeface="Arial" charset="0"/>
              <a:buChar char="•"/>
            </a:pPr>
            <a:r>
              <a:rPr lang="en-US" dirty="0" smtClean="0"/>
              <a:t>Work closely with the C-suite to understand Corporate Objectives and align People Strategy</a:t>
            </a:r>
          </a:p>
          <a:p>
            <a:pPr marL="285750" indent="-285750">
              <a:buFont typeface="Arial" charset="0"/>
              <a:buChar char="•"/>
            </a:pPr>
            <a:endParaRPr lang="en-US" dirty="0"/>
          </a:p>
        </p:txBody>
      </p:sp>
      <p:sp>
        <p:nvSpPr>
          <p:cNvPr id="5" name="Title 4"/>
          <p:cNvSpPr>
            <a:spLocks noGrp="1"/>
          </p:cNvSpPr>
          <p:nvPr>
            <p:ph type="title"/>
          </p:nvPr>
        </p:nvSpPr>
        <p:spPr/>
        <p:txBody>
          <a:bodyPr/>
          <a:lstStyle/>
          <a:p>
            <a:r>
              <a:rPr lang="en-US" dirty="0" smtClean="0"/>
              <a:t>Deconstructing the north star: an example</a:t>
            </a:r>
            <a:endParaRPr lang="en-US" dirty="0"/>
          </a:p>
        </p:txBody>
      </p:sp>
      <p:sp>
        <p:nvSpPr>
          <p:cNvPr id="6" name="Content Placeholder 5"/>
          <p:cNvSpPr>
            <a:spLocks noGrp="1"/>
          </p:cNvSpPr>
          <p:nvPr>
            <p:ph sz="half" idx="1"/>
          </p:nvPr>
        </p:nvSpPr>
        <p:spPr/>
        <p:txBody>
          <a:bodyPr/>
          <a:lstStyle/>
          <a:p>
            <a:r>
              <a:rPr lang="en-US" dirty="0" smtClean="0"/>
              <a:t>Career Goal: </a:t>
            </a:r>
          </a:p>
          <a:p>
            <a:endParaRPr lang="en-US" dirty="0" smtClean="0"/>
          </a:p>
          <a:p>
            <a:r>
              <a:rPr lang="en-US" dirty="0" smtClean="0"/>
              <a:t>To become a thought leader amongst People Strategy professionals. </a:t>
            </a:r>
            <a:endParaRPr lang="en-US" dirty="0"/>
          </a:p>
        </p:txBody>
      </p:sp>
      <p:sp>
        <p:nvSpPr>
          <p:cNvPr id="7" name="Text Placeholder 6"/>
          <p:cNvSpPr>
            <a:spLocks noGrp="1"/>
          </p:cNvSpPr>
          <p:nvPr>
            <p:ph type="body" sz="quarter" idx="14"/>
          </p:nvPr>
        </p:nvSpPr>
        <p:spPr/>
        <p:txBody>
          <a:bodyPr/>
          <a:lstStyle/>
          <a:p>
            <a:r>
              <a:rPr lang="en-US" dirty="0" smtClean="0"/>
              <a:t>Experience</a:t>
            </a:r>
            <a:endParaRPr lang="en-US" dirty="0"/>
          </a:p>
        </p:txBody>
      </p:sp>
      <p:sp>
        <p:nvSpPr>
          <p:cNvPr id="8" name="Text Placeholder 7"/>
          <p:cNvSpPr>
            <a:spLocks noGrp="1"/>
          </p:cNvSpPr>
          <p:nvPr>
            <p:ph type="body" sz="quarter" idx="16"/>
          </p:nvPr>
        </p:nvSpPr>
        <p:spPr/>
        <p:txBody>
          <a:bodyPr/>
          <a:lstStyle/>
          <a:p>
            <a:r>
              <a:rPr lang="en-US" dirty="0" smtClean="0"/>
              <a:t>Exposure</a:t>
            </a:r>
            <a:endParaRPr lang="en-US" dirty="0"/>
          </a:p>
        </p:txBody>
      </p:sp>
      <p:sp>
        <p:nvSpPr>
          <p:cNvPr id="9" name="Text Placeholder 8"/>
          <p:cNvSpPr>
            <a:spLocks noGrp="1"/>
          </p:cNvSpPr>
          <p:nvPr>
            <p:ph type="body" sz="quarter" idx="18"/>
          </p:nvPr>
        </p:nvSpPr>
        <p:spPr/>
        <p:txBody>
          <a:bodyPr/>
          <a:lstStyle/>
          <a:p>
            <a:r>
              <a:rPr lang="en-US" dirty="0" smtClean="0"/>
              <a:t>Education</a:t>
            </a:r>
            <a:endParaRPr lang="en-US" dirty="0"/>
          </a:p>
        </p:txBody>
      </p:sp>
    </p:spTree>
    <p:extLst>
      <p:ext uri="{BB962C8B-B14F-4D97-AF65-F5344CB8AC3E}">
        <p14:creationId xmlns:p14="http://schemas.microsoft.com/office/powerpoint/2010/main" val="172852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p:txBody>
          <a:bodyPr/>
          <a:lstStyle/>
          <a:p>
            <a:r>
              <a:rPr lang="en-US" dirty="0" smtClean="0"/>
              <a:t>Career development: outcomes </a:t>
            </a:r>
          </a:p>
          <a:p>
            <a:endParaRPr lang="en-US" dirty="0"/>
          </a:p>
          <a:p>
            <a:r>
              <a:rPr lang="en-US" dirty="0" smtClean="0"/>
              <a:t>#</a:t>
            </a:r>
            <a:r>
              <a:rPr lang="en-US" dirty="0" err="1" smtClean="0"/>
              <a:t>workit</a:t>
            </a:r>
            <a:endParaRPr lang="en-US" dirty="0"/>
          </a:p>
        </p:txBody>
      </p:sp>
      <p:sp>
        <p:nvSpPr>
          <p:cNvPr id="6" name="Text Placeholder 5"/>
          <p:cNvSpPr>
            <a:spLocks noGrp="1"/>
          </p:cNvSpPr>
          <p:nvPr>
            <p:ph type="body" sz="quarter" idx="13"/>
          </p:nvPr>
        </p:nvSpPr>
        <p:spPr>
          <a:xfrm>
            <a:off x="4526599" y="5598634"/>
            <a:ext cx="7228416" cy="397533"/>
          </a:xfrm>
        </p:spPr>
        <p:txBody>
          <a:bodyPr>
            <a:noAutofit/>
          </a:bodyPr>
          <a:lstStyle/>
          <a:p>
            <a:r>
              <a:rPr lang="en-US" sz="1800" dirty="0" smtClean="0">
                <a:solidFill>
                  <a:schemeClr val="tx1">
                    <a:lumMod val="50000"/>
                    <a:lumOff val="50000"/>
                  </a:schemeClr>
                </a:solidFill>
              </a:rPr>
              <a:t>TAKE 15 MINUTES TO WORK THROUGH YOUR INDIVIDUAL DEVELOPMENT PLAN</a:t>
            </a:r>
            <a:endParaRPr lang="en-US" sz="1800" dirty="0">
              <a:solidFill>
                <a:schemeClr val="tx1">
                  <a:lumMod val="50000"/>
                  <a:lumOff val="50000"/>
                </a:schemeClr>
              </a:solidFill>
            </a:endParaRPr>
          </a:p>
        </p:txBody>
      </p:sp>
    </p:spTree>
    <p:extLst>
      <p:ext uri="{BB962C8B-B14F-4D97-AF65-F5344CB8AC3E}">
        <p14:creationId xmlns:p14="http://schemas.microsoft.com/office/powerpoint/2010/main" val="1939988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development plan: an example</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85381108"/>
              </p:ext>
            </p:extLst>
          </p:nvPr>
        </p:nvGraphicFramePr>
        <p:xfrm>
          <a:off x="407988" y="1612900"/>
          <a:ext cx="11366500" cy="3317240"/>
        </p:xfrm>
        <a:graphic>
          <a:graphicData uri="http://schemas.openxmlformats.org/drawingml/2006/table">
            <a:tbl>
              <a:tblPr firstRow="1" bandRow="1">
                <a:tableStyleId>{F5AB1C69-6EDB-4FF4-983F-18BD219EF322}</a:tableStyleId>
              </a:tblPr>
              <a:tblGrid>
                <a:gridCol w="5683250"/>
                <a:gridCol w="5683250"/>
              </a:tblGrid>
              <a:tr h="370840">
                <a:tc>
                  <a:txBody>
                    <a:bodyPr/>
                    <a:lstStyle/>
                    <a:p>
                      <a:r>
                        <a:rPr lang="en-US" dirty="0" smtClean="0"/>
                        <a:t>Goal</a:t>
                      </a:r>
                      <a:r>
                        <a:rPr lang="en-US" baseline="0" dirty="0" smtClean="0"/>
                        <a:t> # 1</a:t>
                      </a:r>
                      <a:endParaRPr lang="en-US" dirty="0"/>
                    </a:p>
                  </a:txBody>
                  <a:tcPr marL="189223" marR="189223"/>
                </a:tc>
                <a:tc>
                  <a:txBody>
                    <a:bodyPr/>
                    <a:lstStyle/>
                    <a:p>
                      <a:r>
                        <a:rPr lang="en-US" dirty="0" smtClean="0"/>
                        <a:t>Example Text</a:t>
                      </a:r>
                      <a:endParaRPr lang="en-US" dirty="0"/>
                    </a:p>
                  </a:txBody>
                  <a:tcPr marL="189223" marR="189223"/>
                </a:tc>
              </a:tr>
              <a:tr h="370840">
                <a:tc>
                  <a:txBody>
                    <a:bodyPr/>
                    <a:lstStyle/>
                    <a:p>
                      <a:pPr marL="0" marR="0" algn="ctr">
                        <a:spcBef>
                          <a:spcPts val="0"/>
                        </a:spcBef>
                        <a:spcAft>
                          <a:spcPts val="0"/>
                        </a:spcAft>
                      </a:pPr>
                      <a:r>
                        <a:rPr lang="en-US" sz="1800" dirty="0">
                          <a:effectLst/>
                        </a:rPr>
                        <a:t>Developmental goals for the coming year</a:t>
                      </a:r>
                      <a:endParaRPr lang="en-US" sz="1800" dirty="0">
                        <a:effectLst/>
                        <a:latin typeface="Arial" charset="0"/>
                        <a:ea typeface="Arial" charset="0"/>
                        <a:cs typeface="Arial" charset="0"/>
                      </a:endParaRPr>
                    </a:p>
                  </a:txBody>
                  <a:tcPr marL="141917" marR="141917" marT="0" marB="0"/>
                </a:tc>
                <a:tc>
                  <a:txBody>
                    <a:bodyPr/>
                    <a:lstStyle/>
                    <a:p>
                      <a:pPr marL="0" marR="0" algn="l" defTabSz="914400" rtl="0" eaLnBrk="1" latinLnBrk="0" hangingPunct="1">
                        <a:spcBef>
                          <a:spcPts val="0"/>
                        </a:spcBef>
                        <a:spcAft>
                          <a:spcPts val="0"/>
                        </a:spcAft>
                      </a:pPr>
                      <a:r>
                        <a:rPr lang="en-US" sz="1800" kern="1200" dirty="0" smtClean="0">
                          <a:effectLst/>
                        </a:rPr>
                        <a:t>Create 12 Useful &amp; Aligned L&amp;D Opportunities </a:t>
                      </a:r>
                      <a:endParaRPr lang="en-US" sz="1800" kern="1200" dirty="0">
                        <a:solidFill>
                          <a:srgbClr val="000000"/>
                        </a:solidFill>
                        <a:effectLst/>
                        <a:latin typeface="Arial" charset="0"/>
                        <a:ea typeface="Arial" charset="0"/>
                        <a:cs typeface="Arial" charset="0"/>
                      </a:endParaRPr>
                    </a:p>
                  </a:txBody>
                  <a:tcPr marL="189223" marR="189223"/>
                </a:tc>
              </a:tr>
              <a:tr h="370840">
                <a:tc>
                  <a:txBody>
                    <a:bodyPr/>
                    <a:lstStyle/>
                    <a:p>
                      <a:pPr marL="0" marR="0" algn="ctr">
                        <a:spcBef>
                          <a:spcPts val="0"/>
                        </a:spcBef>
                        <a:spcAft>
                          <a:spcPts val="0"/>
                        </a:spcAft>
                      </a:pPr>
                      <a:r>
                        <a:rPr lang="en-US" sz="1800" dirty="0">
                          <a:effectLst/>
                        </a:rPr>
                        <a:t>Relationship of goal to the organization’s goals</a:t>
                      </a:r>
                      <a:endParaRPr lang="en-US" sz="1800" dirty="0">
                        <a:effectLst/>
                        <a:latin typeface="Arial" charset="0"/>
                        <a:ea typeface="Arial" charset="0"/>
                        <a:cs typeface="Arial" charset="0"/>
                      </a:endParaRPr>
                    </a:p>
                  </a:txBody>
                  <a:tcPr marL="141917" marR="141917" marT="0" marB="0"/>
                </a:tc>
                <a:tc>
                  <a:txBody>
                    <a:bodyPr/>
                    <a:lstStyle/>
                    <a:p>
                      <a:pPr marL="0" marR="0">
                        <a:spcBef>
                          <a:spcPts val="0"/>
                        </a:spcBef>
                        <a:spcAft>
                          <a:spcPts val="0"/>
                        </a:spcAft>
                      </a:pPr>
                      <a:r>
                        <a:rPr lang="en-US" sz="1800" dirty="0">
                          <a:effectLst/>
                        </a:rPr>
                        <a:t>#3 – Invest in Talent!</a:t>
                      </a:r>
                      <a:endParaRPr lang="en-US" sz="1800" dirty="0">
                        <a:effectLst/>
                        <a:latin typeface="Arial" charset="0"/>
                        <a:ea typeface="Arial" charset="0"/>
                        <a:cs typeface="Arial" charset="0"/>
                      </a:endParaRPr>
                    </a:p>
                  </a:txBody>
                  <a:tcPr marL="141917" marR="141917" marT="0" marB="0"/>
                </a:tc>
              </a:tr>
              <a:tr h="370840">
                <a:tc>
                  <a:txBody>
                    <a:bodyPr/>
                    <a:lstStyle/>
                    <a:p>
                      <a:pPr marL="0" marR="0" algn="ctr">
                        <a:spcBef>
                          <a:spcPts val="0"/>
                        </a:spcBef>
                        <a:spcAft>
                          <a:spcPts val="0"/>
                        </a:spcAft>
                      </a:pPr>
                      <a:r>
                        <a:rPr lang="en-US" sz="1800" dirty="0">
                          <a:effectLst/>
                        </a:rPr>
                        <a:t>Knowledge, skills, abilities to be developed</a:t>
                      </a:r>
                      <a:endParaRPr lang="en-US" sz="1800" dirty="0">
                        <a:effectLst/>
                        <a:latin typeface="Arial" charset="0"/>
                        <a:ea typeface="Arial" charset="0"/>
                        <a:cs typeface="Arial" charset="0"/>
                      </a:endParaRPr>
                    </a:p>
                  </a:txBody>
                  <a:tcPr marL="141917" marR="141917" marT="0" marB="0"/>
                </a:tc>
                <a:tc>
                  <a:txBody>
                    <a:bodyPr/>
                    <a:lstStyle/>
                    <a:p>
                      <a:pPr marL="342900" marR="0" lvl="0" indent="-342900">
                        <a:spcBef>
                          <a:spcPts val="0"/>
                        </a:spcBef>
                        <a:spcAft>
                          <a:spcPts val="0"/>
                        </a:spcAft>
                        <a:buFont typeface="Georgia" charset="0"/>
                        <a:buChar char="-"/>
                      </a:pPr>
                      <a:r>
                        <a:rPr lang="en-US" sz="1800" dirty="0">
                          <a:effectLst/>
                        </a:rPr>
                        <a:t>Create new &amp; innovative ways to engage</a:t>
                      </a:r>
                    </a:p>
                    <a:p>
                      <a:pPr marL="342900" marR="0" lvl="0" indent="-342900">
                        <a:spcBef>
                          <a:spcPts val="0"/>
                        </a:spcBef>
                        <a:spcAft>
                          <a:spcPts val="0"/>
                        </a:spcAft>
                        <a:buFont typeface="Georgia" charset="0"/>
                        <a:buChar char="-"/>
                      </a:pPr>
                      <a:r>
                        <a:rPr lang="en-US" sz="1800" dirty="0">
                          <a:effectLst/>
                        </a:rPr>
                        <a:t>Work closely w/C-Suite</a:t>
                      </a:r>
                      <a:endParaRPr lang="en-US" sz="1800" dirty="0">
                        <a:effectLst/>
                        <a:latin typeface="Arial" charset="0"/>
                        <a:ea typeface="Arial" charset="0"/>
                        <a:cs typeface="Arial" charset="0"/>
                      </a:endParaRPr>
                    </a:p>
                  </a:txBody>
                  <a:tcPr marL="141917" marR="141917" marT="0" marB="0"/>
                </a:tc>
              </a:tr>
              <a:tr h="370840">
                <a:tc>
                  <a:txBody>
                    <a:bodyPr/>
                    <a:lstStyle/>
                    <a:p>
                      <a:pPr marL="0" marR="0" algn="ctr">
                        <a:spcBef>
                          <a:spcPts val="0"/>
                        </a:spcBef>
                        <a:spcAft>
                          <a:spcPts val="0"/>
                        </a:spcAft>
                      </a:pPr>
                      <a:r>
                        <a:rPr lang="en-US" sz="1800" dirty="0">
                          <a:effectLst/>
                        </a:rPr>
                        <a:t>Action Items</a:t>
                      </a:r>
                      <a:endParaRPr lang="en-US" sz="1800" dirty="0">
                        <a:effectLst/>
                        <a:latin typeface="Arial" charset="0"/>
                        <a:ea typeface="Arial" charset="0"/>
                        <a:cs typeface="Arial" charset="0"/>
                      </a:endParaRPr>
                    </a:p>
                  </a:txBody>
                  <a:tcPr marL="141917" marR="141917" marT="0" marB="0"/>
                </a:tc>
                <a:tc>
                  <a:txBody>
                    <a:bodyPr/>
                    <a:lstStyle/>
                    <a:p>
                      <a:pPr marL="342900" marR="0" lvl="0" indent="-342900">
                        <a:spcBef>
                          <a:spcPts val="0"/>
                        </a:spcBef>
                        <a:spcAft>
                          <a:spcPts val="0"/>
                        </a:spcAft>
                        <a:buFont typeface="Georgia" charset="0"/>
                        <a:buChar char="-"/>
                      </a:pPr>
                      <a:r>
                        <a:rPr lang="en-US" sz="1800" dirty="0">
                          <a:effectLst/>
                        </a:rPr>
                        <a:t>12 L&amp;D Opportunities</a:t>
                      </a:r>
                      <a:endParaRPr lang="en-US" sz="1800" dirty="0">
                        <a:effectLst/>
                        <a:latin typeface="Arial" charset="0"/>
                        <a:ea typeface="Arial" charset="0"/>
                        <a:cs typeface="Arial" charset="0"/>
                      </a:endParaRPr>
                    </a:p>
                  </a:txBody>
                  <a:tcPr marL="141917" marR="141917" marT="0" marB="0"/>
                </a:tc>
              </a:tr>
              <a:tr h="370840">
                <a:tc>
                  <a:txBody>
                    <a:bodyPr/>
                    <a:lstStyle/>
                    <a:p>
                      <a:pPr marL="0" marR="0" algn="ctr">
                        <a:spcBef>
                          <a:spcPts val="0"/>
                        </a:spcBef>
                        <a:spcAft>
                          <a:spcPts val="0"/>
                        </a:spcAft>
                      </a:pPr>
                      <a:r>
                        <a:rPr lang="en-US" sz="1800" dirty="0">
                          <a:effectLst/>
                        </a:rPr>
                        <a:t>Success Measures</a:t>
                      </a:r>
                      <a:endParaRPr lang="en-US" sz="1800" dirty="0">
                        <a:effectLst/>
                        <a:latin typeface="Arial" charset="0"/>
                        <a:ea typeface="Arial" charset="0"/>
                        <a:cs typeface="Arial" charset="0"/>
                      </a:endParaRPr>
                    </a:p>
                  </a:txBody>
                  <a:tcPr marL="141917" marR="141917" marT="0" marB="0"/>
                </a:tc>
                <a:tc>
                  <a:txBody>
                    <a:bodyPr/>
                    <a:lstStyle/>
                    <a:p>
                      <a:pPr marL="342900" marR="0" lvl="0" indent="-342900" algn="l" defTabSz="914400" rtl="0" eaLnBrk="1" latinLnBrk="0" hangingPunct="1">
                        <a:spcBef>
                          <a:spcPts val="0"/>
                        </a:spcBef>
                        <a:spcAft>
                          <a:spcPts val="0"/>
                        </a:spcAft>
                        <a:buFont typeface="Georgia" charset="0"/>
                        <a:buChar char="-"/>
                      </a:pPr>
                      <a:r>
                        <a:rPr lang="en-US" sz="1800" kern="1200" dirty="0" err="1" smtClean="0">
                          <a:effectLst/>
                        </a:rPr>
                        <a:t>Avg</a:t>
                      </a:r>
                      <a:r>
                        <a:rPr lang="en-US" sz="1800" kern="1200" dirty="0" smtClean="0">
                          <a:effectLst/>
                        </a:rPr>
                        <a:t> Rating of 4+</a:t>
                      </a:r>
                    </a:p>
                    <a:p>
                      <a:pPr marL="342900" marR="0" lvl="0" indent="-342900" algn="l" defTabSz="914400" rtl="0" eaLnBrk="1" latinLnBrk="0" hangingPunct="1">
                        <a:spcBef>
                          <a:spcPts val="0"/>
                        </a:spcBef>
                        <a:spcAft>
                          <a:spcPts val="0"/>
                        </a:spcAft>
                        <a:buFont typeface="Georgia" charset="0"/>
                        <a:buChar char="-"/>
                      </a:pPr>
                      <a:r>
                        <a:rPr lang="en-US" sz="1800" kern="1200" dirty="0" smtClean="0">
                          <a:effectLst/>
                        </a:rPr>
                        <a:t>Strong attendance records</a:t>
                      </a:r>
                    </a:p>
                    <a:p>
                      <a:pPr marL="342900" marR="0" lvl="0" indent="-342900" algn="l" defTabSz="914400" rtl="0" eaLnBrk="1" latinLnBrk="0" hangingPunct="1">
                        <a:spcBef>
                          <a:spcPts val="0"/>
                        </a:spcBef>
                        <a:spcAft>
                          <a:spcPts val="0"/>
                        </a:spcAft>
                        <a:buFont typeface="Georgia" charset="0"/>
                        <a:buChar char="-"/>
                      </a:pPr>
                      <a:r>
                        <a:rPr lang="en-US" sz="1800" kern="1200" dirty="0" smtClean="0">
                          <a:effectLst/>
                        </a:rPr>
                        <a:t>Value from ROI study </a:t>
                      </a:r>
                      <a:endParaRPr lang="en-US" sz="1800" kern="1200" dirty="0">
                        <a:solidFill>
                          <a:srgbClr val="000000"/>
                        </a:solidFill>
                        <a:effectLst/>
                        <a:latin typeface="Arial" charset="0"/>
                        <a:ea typeface="Arial" charset="0"/>
                        <a:cs typeface="Arial" charset="0"/>
                      </a:endParaRPr>
                    </a:p>
                  </a:txBody>
                  <a:tcPr marL="189223" marR="189223"/>
                </a:tc>
              </a:tr>
              <a:tr h="370840">
                <a:tc>
                  <a:txBody>
                    <a:bodyPr/>
                    <a:lstStyle/>
                    <a:p>
                      <a:pPr marL="0" marR="0" algn="ctr">
                        <a:spcBef>
                          <a:spcPts val="0"/>
                        </a:spcBef>
                        <a:spcAft>
                          <a:spcPts val="0"/>
                        </a:spcAft>
                      </a:pPr>
                      <a:r>
                        <a:rPr lang="en-US" sz="1800" dirty="0">
                          <a:effectLst/>
                        </a:rPr>
                        <a:t>Date for completion</a:t>
                      </a:r>
                      <a:endParaRPr lang="en-US" sz="1800" dirty="0">
                        <a:effectLst/>
                        <a:latin typeface="Arial" charset="0"/>
                        <a:ea typeface="Arial" charset="0"/>
                        <a:cs typeface="Arial" charset="0"/>
                      </a:endParaRPr>
                    </a:p>
                  </a:txBody>
                  <a:tcPr marL="141917" marR="141917" marT="0" marB="0"/>
                </a:tc>
                <a:tc>
                  <a:txBody>
                    <a:bodyPr/>
                    <a:lstStyle/>
                    <a:p>
                      <a:pPr marL="0" marR="0">
                        <a:spcBef>
                          <a:spcPts val="0"/>
                        </a:spcBef>
                        <a:spcAft>
                          <a:spcPts val="0"/>
                        </a:spcAft>
                      </a:pPr>
                      <a:r>
                        <a:rPr lang="en-US" sz="1800" dirty="0" smtClean="0">
                          <a:effectLst/>
                        </a:rPr>
                        <a:t> On-</a:t>
                      </a:r>
                      <a:r>
                        <a:rPr lang="en-US" sz="1800" baseline="0" dirty="0" smtClean="0">
                          <a:effectLst/>
                        </a:rPr>
                        <a:t> going, but 12/31/2017</a:t>
                      </a:r>
                      <a:endParaRPr lang="en-US" sz="1800" dirty="0">
                        <a:effectLst/>
                        <a:latin typeface="Arial" charset="0"/>
                        <a:ea typeface="Arial" charset="0"/>
                        <a:cs typeface="Arial" charset="0"/>
                      </a:endParaRPr>
                    </a:p>
                  </a:txBody>
                  <a:tcPr marL="141917" marR="141917" marT="0" marB="0"/>
                </a:tc>
              </a:tr>
            </a:tbl>
          </a:graphicData>
        </a:graphic>
      </p:graphicFrame>
    </p:spTree>
    <p:extLst>
      <p:ext uri="{BB962C8B-B14F-4D97-AF65-F5344CB8AC3E}">
        <p14:creationId xmlns:p14="http://schemas.microsoft.com/office/powerpoint/2010/main" val="131733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Career development: the full cycle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2018380"/>
              </p:ext>
            </p:extLst>
          </p:nvPr>
        </p:nvGraphicFramePr>
        <p:xfrm>
          <a:off x="407988" y="1612900"/>
          <a:ext cx="11366500" cy="4564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413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2"/>
          </p:nvPr>
        </p:nvSpPr>
        <p:spPr/>
        <p:txBody>
          <a:bodyPr/>
          <a:lstStyle/>
          <a:p>
            <a:pPr marL="285750" indent="-285750">
              <a:buFontTx/>
              <a:buChar char="-"/>
            </a:pPr>
            <a:r>
              <a:rPr lang="en-US" dirty="0" smtClean="0"/>
              <a:t>FREE </a:t>
            </a:r>
            <a:r>
              <a:rPr lang="en-US" dirty="0"/>
              <a:t>for anyone on the </a:t>
            </a:r>
            <a:r>
              <a:rPr lang="en-US" dirty="0" smtClean="0"/>
              <a:t>internet</a:t>
            </a:r>
          </a:p>
          <a:p>
            <a:pPr marL="285750" indent="-285750">
              <a:buFontTx/>
              <a:buChar char="-"/>
            </a:pPr>
            <a:r>
              <a:rPr lang="en-US" dirty="0" smtClean="0"/>
              <a:t>Behavioral Assessment that evaluates broad trends in all facets of life</a:t>
            </a:r>
            <a:endParaRPr lang="en-US" dirty="0"/>
          </a:p>
          <a:p>
            <a:endParaRPr lang="en-US" dirty="0"/>
          </a:p>
        </p:txBody>
      </p:sp>
      <p:sp>
        <p:nvSpPr>
          <p:cNvPr id="3" name="Content Placeholder 2"/>
          <p:cNvSpPr>
            <a:spLocks noGrp="1"/>
          </p:cNvSpPr>
          <p:nvPr>
            <p:ph sz="half" idx="23"/>
          </p:nvPr>
        </p:nvSpPr>
        <p:spPr/>
        <p:txBody>
          <a:bodyPr>
            <a:normAutofit/>
          </a:bodyPr>
          <a:lstStyle/>
          <a:p>
            <a:pPr marL="285750" indent="-285750">
              <a:buFontTx/>
              <a:buChar char="-"/>
            </a:pPr>
            <a:r>
              <a:rPr lang="en-US" dirty="0" smtClean="0"/>
              <a:t>Focuses on areas of natural ability and how to leverage that</a:t>
            </a:r>
          </a:p>
          <a:p>
            <a:pPr marL="285750" indent="-285750">
              <a:buFontTx/>
              <a:buChar char="-"/>
            </a:pPr>
            <a:r>
              <a:rPr lang="en-US" dirty="0" smtClean="0"/>
              <a:t>$15 per Test</a:t>
            </a:r>
            <a:endParaRPr lang="en-US" dirty="0"/>
          </a:p>
        </p:txBody>
      </p:sp>
      <p:sp>
        <p:nvSpPr>
          <p:cNvPr id="4" name="Content Placeholder 3"/>
          <p:cNvSpPr>
            <a:spLocks noGrp="1"/>
          </p:cNvSpPr>
          <p:nvPr>
            <p:ph sz="half" idx="15"/>
          </p:nvPr>
        </p:nvSpPr>
        <p:spPr/>
        <p:txBody>
          <a:bodyPr/>
          <a:lstStyle/>
          <a:p>
            <a:pPr marL="285750" indent="-285750">
              <a:buFontTx/>
              <a:buChar char="-"/>
            </a:pPr>
            <a:r>
              <a:rPr lang="en-US" dirty="0" smtClean="0"/>
              <a:t>FREE for all MassChallenge employees!</a:t>
            </a:r>
          </a:p>
          <a:p>
            <a:pPr marL="285750" indent="-285750">
              <a:buFontTx/>
              <a:buChar char="-"/>
            </a:pPr>
            <a:r>
              <a:rPr lang="en-US" dirty="0" smtClean="0"/>
              <a:t>Behavioral Assessment that evaluates workplace results</a:t>
            </a:r>
            <a:endParaRPr lang="en-US" dirty="0"/>
          </a:p>
        </p:txBody>
      </p:sp>
      <p:sp>
        <p:nvSpPr>
          <p:cNvPr id="5" name="Title 4"/>
          <p:cNvSpPr>
            <a:spLocks noGrp="1"/>
          </p:cNvSpPr>
          <p:nvPr>
            <p:ph type="title"/>
          </p:nvPr>
        </p:nvSpPr>
        <p:spPr/>
        <p:txBody>
          <a:bodyPr/>
          <a:lstStyle/>
          <a:p>
            <a:r>
              <a:rPr lang="en-US" dirty="0" smtClean="0"/>
              <a:t>Career development: tools available</a:t>
            </a:r>
            <a:endParaRPr lang="en-US"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1940423624"/>
              </p:ext>
            </p:extLst>
          </p:nvPr>
        </p:nvGraphicFramePr>
        <p:xfrm>
          <a:off x="407988" y="1612900"/>
          <a:ext cx="5492750" cy="4510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6"/>
          <p:cNvSpPr>
            <a:spLocks noGrp="1"/>
          </p:cNvSpPr>
          <p:nvPr>
            <p:ph type="body" sz="quarter" idx="14"/>
          </p:nvPr>
        </p:nvSpPr>
        <p:spPr/>
        <p:txBody>
          <a:bodyPr/>
          <a:lstStyle/>
          <a:p>
            <a:r>
              <a:rPr lang="en-US" dirty="0" smtClean="0"/>
              <a:t>Predictive Index</a:t>
            </a:r>
            <a:endParaRPr lang="en-US" dirty="0"/>
          </a:p>
        </p:txBody>
      </p:sp>
      <p:sp>
        <p:nvSpPr>
          <p:cNvPr id="8" name="Text Placeholder 7"/>
          <p:cNvSpPr>
            <a:spLocks noGrp="1"/>
          </p:cNvSpPr>
          <p:nvPr>
            <p:ph type="body" sz="quarter" idx="16"/>
          </p:nvPr>
        </p:nvSpPr>
        <p:spPr/>
        <p:txBody>
          <a:bodyPr/>
          <a:lstStyle/>
          <a:p>
            <a:r>
              <a:rPr lang="en-US" dirty="0" smtClean="0"/>
              <a:t>MBTI</a:t>
            </a:r>
            <a:endParaRPr lang="en-US" dirty="0"/>
          </a:p>
        </p:txBody>
      </p:sp>
      <p:sp>
        <p:nvSpPr>
          <p:cNvPr id="9" name="Text Placeholder 8"/>
          <p:cNvSpPr>
            <a:spLocks noGrp="1"/>
          </p:cNvSpPr>
          <p:nvPr>
            <p:ph type="body" sz="quarter" idx="18"/>
          </p:nvPr>
        </p:nvSpPr>
        <p:spPr/>
        <p:txBody>
          <a:bodyPr/>
          <a:lstStyle/>
          <a:p>
            <a:r>
              <a:rPr lang="en-US" dirty="0" err="1" smtClean="0"/>
              <a:t>StrengthsFinders</a:t>
            </a:r>
            <a:endParaRPr lang="en-US" dirty="0"/>
          </a:p>
        </p:txBody>
      </p:sp>
    </p:spTree>
    <p:extLst>
      <p:ext uri="{BB962C8B-B14F-4D97-AF65-F5344CB8AC3E}">
        <p14:creationId xmlns:p14="http://schemas.microsoft.com/office/powerpoint/2010/main" val="159664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74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171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agenda</a:t>
            </a:r>
            <a:endParaRPr lang="en-GB" dirty="0"/>
          </a:p>
        </p:txBody>
      </p:sp>
      <p:sp>
        <p:nvSpPr>
          <p:cNvPr id="22" name="Footer Placeholder 21"/>
          <p:cNvSpPr>
            <a:spLocks noGrp="1"/>
          </p:cNvSpPr>
          <p:nvPr>
            <p:ph type="ftr" sz="quarter" idx="11"/>
          </p:nvPr>
        </p:nvSpPr>
        <p:spPr/>
        <p:txBody>
          <a:bodyPr/>
          <a:lstStyle/>
          <a:p>
            <a:r>
              <a:rPr lang="en-GB" dirty="0" smtClean="0"/>
              <a:t>Copyright © </a:t>
            </a:r>
            <a:r>
              <a:rPr lang="is-IS" dirty="0" smtClean="0"/>
              <a:t>2017</a:t>
            </a:r>
            <a:r>
              <a:rPr lang="en-GB" dirty="0" smtClean="0"/>
              <a:t> </a:t>
            </a:r>
            <a:r>
              <a:rPr lang="en-GB" dirty="0" err="1" smtClean="0"/>
              <a:t>MassChallenge</a:t>
            </a:r>
            <a:r>
              <a:rPr lang="en-GB" dirty="0" smtClean="0"/>
              <a:t>, Inc. All Rights Reserved.</a:t>
            </a:r>
            <a:endParaRPr lang="en-GB" dirty="0"/>
          </a:p>
        </p:txBody>
      </p:sp>
      <p:sp>
        <p:nvSpPr>
          <p:cNvPr id="23" name="Slide Number Placeholder 22"/>
          <p:cNvSpPr>
            <a:spLocks noGrp="1"/>
          </p:cNvSpPr>
          <p:nvPr>
            <p:ph type="sldNum" sz="quarter" idx="12"/>
          </p:nvPr>
        </p:nvSpPr>
        <p:spPr/>
        <p:txBody>
          <a:bodyPr/>
          <a:lstStyle/>
          <a:p>
            <a:fld id="{0973F756-297D-4A79-8E6F-F242D733FCA1}" type="slidenum">
              <a:rPr lang="en-GB" smtClean="0"/>
              <a:pPr/>
              <a:t>2</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305718432"/>
              </p:ext>
            </p:extLst>
          </p:nvPr>
        </p:nvGraphicFramePr>
        <p:xfrm>
          <a:off x="547060" y="1633756"/>
          <a:ext cx="6382377" cy="3211728"/>
        </p:xfrm>
        <a:graphic>
          <a:graphicData uri="http://schemas.openxmlformats.org/drawingml/2006/table">
            <a:tbl>
              <a:tblPr firstRow="1" bandRow="1">
                <a:tableStyleId>{5C22544A-7EE6-4342-B048-85BDC9FD1C3A}</a:tableStyleId>
              </a:tblPr>
              <a:tblGrid>
                <a:gridCol w="1060578"/>
                <a:gridCol w="5321799"/>
              </a:tblGrid>
              <a:tr h="535288">
                <a:tc>
                  <a:txBody>
                    <a:bodyPr/>
                    <a:lstStyle/>
                    <a:p>
                      <a:pPr algn="l"/>
                      <a:r>
                        <a:rPr lang="en-GB" sz="3000" b="1" dirty="0" smtClean="0">
                          <a:solidFill>
                            <a:schemeClr val="bg2"/>
                          </a:solidFill>
                        </a:rPr>
                        <a:t>01</a:t>
                      </a:r>
                      <a:endParaRPr lang="en-GB" sz="3000" b="1" dirty="0">
                        <a:solidFill>
                          <a:schemeClr val="bg2"/>
                        </a:solidFill>
                      </a:endParaRPr>
                    </a:p>
                  </a:txBody>
                  <a:tcPr marL="43200" marR="43200" marT="4320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50000"/>
                            </a:schemeClr>
                          </a:solidFill>
                          <a:cs typeface="Arial" pitchFamily="34" charset="0"/>
                        </a:rPr>
                        <a:t>Learning Objectives</a:t>
                      </a:r>
                      <a:endParaRPr lang="en-US" sz="1800" b="0" spc="40" dirty="0" smtClean="0">
                        <a:solidFill>
                          <a:schemeClr val="bg1">
                            <a:lumMod val="50000"/>
                          </a:schemeClr>
                        </a:solidFill>
                        <a:cs typeface="Arial" pitchFamily="34" charset="0"/>
                      </a:endParaRPr>
                    </a:p>
                  </a:txBody>
                  <a:tcPr marL="43200" marR="432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02</a:t>
                      </a:r>
                      <a:endParaRPr lang="en-GB" sz="3000" b="1" dirty="0">
                        <a:solidFill>
                          <a:schemeClr val="bg2"/>
                        </a:solidFill>
                      </a:endParaRPr>
                    </a:p>
                  </a:txBody>
                  <a:tcPr marL="43200" marR="43200" marT="4320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50000"/>
                            </a:schemeClr>
                          </a:solidFill>
                          <a:cs typeface="Arial" pitchFamily="34" charset="0"/>
                        </a:rPr>
                        <a:t>Overview</a:t>
                      </a:r>
                      <a:r>
                        <a:rPr lang="en-US" sz="1800" b="0" spc="40" baseline="0" dirty="0" smtClean="0">
                          <a:solidFill>
                            <a:schemeClr val="bg1">
                              <a:lumMod val="50000"/>
                            </a:schemeClr>
                          </a:solidFill>
                          <a:cs typeface="Arial" pitchFamily="34" charset="0"/>
                        </a:rPr>
                        <a:t> of Career Development</a:t>
                      </a:r>
                      <a:endParaRPr lang="en-US" sz="1800" b="0" spc="40" dirty="0" smtClean="0">
                        <a:solidFill>
                          <a:schemeClr val="bg1">
                            <a:lumMod val="50000"/>
                          </a:schemeClr>
                        </a:solidFill>
                        <a:cs typeface="Arial" pitchFamily="34" charset="0"/>
                      </a:endParaRPr>
                    </a:p>
                  </a:txBody>
                  <a:tcPr marL="43200" marR="432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03</a:t>
                      </a:r>
                      <a:endParaRPr lang="en-GB" sz="3000" b="1" dirty="0">
                        <a:solidFill>
                          <a:schemeClr val="bg2"/>
                        </a:solidFill>
                      </a:endParaRPr>
                    </a:p>
                  </a:txBody>
                  <a:tcPr marL="43200" marR="43200" marT="43200"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50000"/>
                            </a:schemeClr>
                          </a:solidFill>
                          <a:cs typeface="Arial" pitchFamily="34" charset="0"/>
                        </a:rPr>
                        <a:t>4 Steps of Career Development</a:t>
                      </a:r>
                      <a:endParaRPr lang="en-US" sz="1800" b="0" spc="40" dirty="0" smtClean="0">
                        <a:solidFill>
                          <a:schemeClr val="bg1">
                            <a:lumMod val="50000"/>
                          </a:schemeClr>
                        </a:solidFill>
                        <a:cs typeface="Arial" pitchFamily="34" charset="0"/>
                      </a:endParaRPr>
                    </a:p>
                  </a:txBody>
                  <a:tcPr marL="43200" marR="43200" marT="43200" marB="4320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04</a:t>
                      </a:r>
                      <a:endParaRPr lang="en-GB" sz="3000" b="1" dirty="0">
                        <a:solidFill>
                          <a:schemeClr val="bg2"/>
                        </a:solidFill>
                      </a:endParaRPr>
                    </a:p>
                  </a:txBody>
                  <a:tcPr marL="43200" marR="43200" marT="4320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50000"/>
                            </a:schemeClr>
                          </a:solidFill>
                          <a:cs typeface="Arial" pitchFamily="34" charset="0"/>
                        </a:rPr>
                        <a:t>Building Your Individual Development Plans</a:t>
                      </a:r>
                      <a:endParaRPr lang="en-US" sz="1800" b="0" spc="40" dirty="0" smtClean="0">
                        <a:solidFill>
                          <a:schemeClr val="bg1">
                            <a:lumMod val="50000"/>
                          </a:schemeClr>
                        </a:solidFill>
                        <a:cs typeface="Arial" pitchFamily="34" charset="0"/>
                      </a:endParaRPr>
                    </a:p>
                  </a:txBody>
                  <a:tcPr marL="43200" marR="43200" marT="43200" marB="4320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05</a:t>
                      </a:r>
                      <a:endParaRPr lang="en-GB" sz="3000" b="1" dirty="0">
                        <a:solidFill>
                          <a:schemeClr val="bg2"/>
                        </a:solidFill>
                      </a:endParaRPr>
                    </a:p>
                  </a:txBody>
                  <a:tcPr marL="43200" marR="43200" marT="4320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50000"/>
                            </a:schemeClr>
                          </a:solidFill>
                          <a:cs typeface="Arial" pitchFamily="34" charset="0"/>
                        </a:rPr>
                        <a:t>Resources</a:t>
                      </a:r>
                      <a:r>
                        <a:rPr lang="en-US" sz="1800" b="0" spc="40" baseline="0" dirty="0" smtClean="0">
                          <a:solidFill>
                            <a:schemeClr val="bg1">
                              <a:lumMod val="50000"/>
                            </a:schemeClr>
                          </a:solidFill>
                          <a:cs typeface="Arial" pitchFamily="34" charset="0"/>
                        </a:rPr>
                        <a:t> &amp; Wrap Up</a:t>
                      </a:r>
                      <a:endParaRPr lang="en-US" sz="1800" b="0" spc="40" dirty="0" smtClean="0">
                        <a:solidFill>
                          <a:schemeClr val="bg1">
                            <a:lumMod val="50000"/>
                          </a:schemeClr>
                        </a:solidFill>
                        <a:cs typeface="Arial" pitchFamily="34" charset="0"/>
                      </a:endParaRPr>
                    </a:p>
                  </a:txBody>
                  <a:tcPr marL="43200" marR="43200" marT="43200" marB="4320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06</a:t>
                      </a:r>
                      <a:endParaRPr lang="en-GB" sz="3000" b="1" dirty="0">
                        <a:solidFill>
                          <a:schemeClr val="bg2"/>
                        </a:solidFill>
                      </a:endParaRPr>
                    </a:p>
                  </a:txBody>
                  <a:tcPr marL="43200" marR="43200" marT="4320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50000"/>
                            </a:schemeClr>
                          </a:solidFill>
                          <a:cs typeface="Arial" pitchFamily="34" charset="0"/>
                        </a:rPr>
                        <a:t>Q&amp;A</a:t>
                      </a:r>
                      <a:endParaRPr lang="en-US" sz="1800" b="0" spc="40" dirty="0" smtClean="0">
                        <a:solidFill>
                          <a:schemeClr val="bg1">
                            <a:lumMod val="50000"/>
                          </a:schemeClr>
                        </a:solidFill>
                        <a:cs typeface="Arial" pitchFamily="34" charset="0"/>
                      </a:endParaRPr>
                    </a:p>
                  </a:txBody>
                  <a:tcPr marL="43200" marR="43200" marT="43200" marB="4320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39812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development: Learning Objectives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a:p>
          <a:p>
            <a:r>
              <a:rPr lang="en-US" dirty="0" smtClean="0"/>
              <a:t>Understand how </a:t>
            </a:r>
            <a:r>
              <a:rPr lang="en-US" sz="2400" dirty="0" smtClean="0">
                <a:solidFill>
                  <a:schemeClr val="bg2"/>
                </a:solidFill>
              </a:rPr>
              <a:t>experience, exposure, and education</a:t>
            </a:r>
            <a:r>
              <a:rPr lang="en-US" dirty="0" smtClean="0"/>
              <a:t> combine to build an individual development plan.</a:t>
            </a:r>
          </a:p>
          <a:p>
            <a:endParaRPr lang="en-US" dirty="0"/>
          </a:p>
        </p:txBody>
      </p:sp>
    </p:spTree>
    <p:extLst>
      <p:ext uri="{BB962C8B-B14F-4D97-AF65-F5344CB8AC3E}">
        <p14:creationId xmlns:p14="http://schemas.microsoft.com/office/powerpoint/2010/main" val="187377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development is not…</a:t>
            </a:r>
            <a:endParaRPr lang="en-US" dirty="0"/>
          </a:p>
        </p:txBody>
      </p:sp>
      <p:sp>
        <p:nvSpPr>
          <p:cNvPr id="3" name="Content Placeholder 2"/>
          <p:cNvSpPr>
            <a:spLocks noGrp="1"/>
          </p:cNvSpPr>
          <p:nvPr>
            <p:ph idx="1"/>
          </p:nvPr>
        </p:nvSpPr>
        <p:spPr/>
        <p:txBody>
          <a:bodyPr/>
          <a:lstStyle/>
          <a:p>
            <a:pPr marL="342900" indent="-342900">
              <a:buFont typeface="Arial" charset="0"/>
              <a:buChar char="•"/>
            </a:pPr>
            <a:r>
              <a:rPr lang="en-US" dirty="0" smtClean="0"/>
              <a:t>A Promotion</a:t>
            </a:r>
          </a:p>
          <a:p>
            <a:pPr marL="342900" indent="-342900">
              <a:buFont typeface="Arial" charset="0"/>
              <a:buChar char="•"/>
            </a:pPr>
            <a:endParaRPr lang="en-US" dirty="0" smtClean="0"/>
          </a:p>
          <a:p>
            <a:pPr marL="342900" indent="-342900">
              <a:buFont typeface="Arial" charset="0"/>
              <a:buChar char="•"/>
            </a:pPr>
            <a:r>
              <a:rPr lang="en-US" dirty="0" smtClean="0"/>
              <a:t>A Life Plan</a:t>
            </a:r>
          </a:p>
          <a:p>
            <a:pPr marL="342900" indent="-342900">
              <a:buFont typeface="Arial" charset="0"/>
              <a:buChar char="•"/>
            </a:pPr>
            <a:endParaRPr lang="en-US" dirty="0"/>
          </a:p>
          <a:p>
            <a:pPr marL="342900" indent="-342900">
              <a:buFont typeface="Arial" charset="0"/>
              <a:buChar char="•"/>
            </a:pPr>
            <a:r>
              <a:rPr lang="en-US" dirty="0" smtClean="0"/>
              <a:t>Specific to MassChallenge</a:t>
            </a:r>
          </a:p>
          <a:p>
            <a:pPr marL="342900" indent="-342900">
              <a:buFont typeface="Arial" charset="0"/>
              <a:buChar char="•"/>
            </a:pPr>
            <a:endParaRPr lang="en-US" dirty="0" smtClean="0"/>
          </a:p>
          <a:p>
            <a:pPr marL="342900" indent="-342900">
              <a:buFont typeface="Arial" charset="0"/>
              <a:buChar char="•"/>
            </a:pPr>
            <a:r>
              <a:rPr lang="en-US" dirty="0" smtClean="0"/>
              <a:t>A One-Time Effort</a:t>
            </a:r>
            <a:endParaRPr lang="en-US" dirty="0"/>
          </a:p>
        </p:txBody>
      </p:sp>
    </p:spTree>
    <p:extLst>
      <p:ext uri="{BB962C8B-B14F-4D97-AF65-F5344CB8AC3E}">
        <p14:creationId xmlns:p14="http://schemas.microsoft.com/office/powerpoint/2010/main" val="1869174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687110"/>
            <a:ext cx="9532933" cy="416473"/>
          </a:xfrm>
        </p:spPr>
        <p:txBody>
          <a:bodyPr>
            <a:normAutofit fontScale="90000"/>
          </a:bodyPr>
          <a:lstStyle/>
          <a:p>
            <a:r>
              <a:rPr lang="en-US" b="1" dirty="0" smtClean="0"/>
              <a:t>how do people </a:t>
            </a:r>
            <a:r>
              <a:rPr lang="en-US" b="1" i="1" dirty="0" smtClean="0">
                <a:solidFill>
                  <a:schemeClr val="accent1"/>
                </a:solidFill>
              </a:rPr>
              <a:t>really</a:t>
            </a:r>
            <a:r>
              <a:rPr lang="en-US" b="1" dirty="0" smtClean="0">
                <a:solidFill>
                  <a:schemeClr val="accent1"/>
                </a:solidFill>
              </a:rPr>
              <a:t> </a:t>
            </a:r>
            <a:r>
              <a:rPr lang="en-US" b="1" dirty="0" smtClean="0"/>
              <a:t>advance their careers?</a:t>
            </a:r>
            <a:endParaRPr lang="en-US" b="1" dirty="0"/>
          </a:p>
        </p:txBody>
      </p:sp>
      <p:graphicFrame>
        <p:nvGraphicFramePr>
          <p:cNvPr id="4" name="Diagram 3"/>
          <p:cNvGraphicFramePr/>
          <p:nvPr>
            <p:extLst>
              <p:ext uri="{D42A27DB-BD31-4B8C-83A1-F6EECF244321}">
                <p14:modId xmlns:p14="http://schemas.microsoft.com/office/powerpoint/2010/main" val="2086470064"/>
              </p:ext>
            </p:extLst>
          </p:nvPr>
        </p:nvGraphicFramePr>
        <p:xfrm>
          <a:off x="639097" y="2010567"/>
          <a:ext cx="4839630" cy="4365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nvPr>
        </p:nvGraphicFramePr>
        <p:xfrm>
          <a:off x="5348623" y="1867149"/>
          <a:ext cx="4839630" cy="436587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p:cNvSpPr txBox="1"/>
          <p:nvPr/>
        </p:nvSpPr>
        <p:spPr>
          <a:xfrm>
            <a:off x="655320" y="1135064"/>
            <a:ext cx="5109091" cy="646331"/>
          </a:xfrm>
          <a:prstGeom prst="rect">
            <a:avLst/>
          </a:prstGeom>
          <a:noFill/>
        </p:spPr>
        <p:txBody>
          <a:bodyPr wrap="none" rtlCol="0">
            <a:spAutoFit/>
          </a:bodyPr>
          <a:lstStyle/>
          <a:p>
            <a:r>
              <a:rPr lang="en-US" b="1" u="sng" dirty="0">
                <a:solidFill>
                  <a:schemeClr val="bg2"/>
                </a:solidFill>
              </a:rPr>
              <a:t>Identifying</a:t>
            </a:r>
            <a:r>
              <a:rPr lang="en-US" b="1" dirty="0">
                <a:solidFill>
                  <a:schemeClr val="bg2"/>
                </a:solidFill>
              </a:rPr>
              <a:t> your personal professional goals </a:t>
            </a:r>
          </a:p>
          <a:p>
            <a:pPr algn="ctr"/>
            <a:r>
              <a:rPr lang="en-US" b="1" dirty="0">
                <a:solidFill>
                  <a:schemeClr val="bg2"/>
                </a:solidFill>
              </a:rPr>
              <a:t>starts with your big picture.</a:t>
            </a:r>
            <a:endParaRPr lang="en-US" b="1" dirty="0">
              <a:solidFill>
                <a:schemeClr val="bg2"/>
              </a:solidFill>
            </a:endParaRPr>
          </a:p>
        </p:txBody>
      </p:sp>
      <p:sp>
        <p:nvSpPr>
          <p:cNvPr id="7" name="TextBox 6"/>
          <p:cNvSpPr txBox="1"/>
          <p:nvPr/>
        </p:nvSpPr>
        <p:spPr>
          <a:xfrm>
            <a:off x="5827988" y="1135065"/>
            <a:ext cx="4570483" cy="646331"/>
          </a:xfrm>
          <a:prstGeom prst="rect">
            <a:avLst/>
          </a:prstGeom>
          <a:noFill/>
        </p:spPr>
        <p:txBody>
          <a:bodyPr wrap="none" rtlCol="0">
            <a:spAutoFit/>
          </a:bodyPr>
          <a:lstStyle/>
          <a:p>
            <a:pPr algn="ctr"/>
            <a:r>
              <a:rPr lang="en-US" b="1" u="sng" dirty="0">
                <a:solidFill>
                  <a:schemeClr val="bg2"/>
                </a:solidFill>
              </a:rPr>
              <a:t>Fulfilling</a:t>
            </a:r>
            <a:r>
              <a:rPr lang="en-US" b="1" dirty="0">
                <a:solidFill>
                  <a:schemeClr val="bg2"/>
                </a:solidFill>
              </a:rPr>
              <a:t> your professional goals starts </a:t>
            </a:r>
          </a:p>
          <a:p>
            <a:pPr algn="ctr"/>
            <a:r>
              <a:rPr lang="en-US" b="1" dirty="0">
                <a:solidFill>
                  <a:schemeClr val="bg2"/>
                </a:solidFill>
              </a:rPr>
              <a:t>w</a:t>
            </a:r>
            <a:r>
              <a:rPr lang="en-US" b="1" dirty="0">
                <a:solidFill>
                  <a:schemeClr val="bg2"/>
                </a:solidFill>
              </a:rPr>
              <a:t>ith the organization’s big picture.</a:t>
            </a:r>
            <a:endParaRPr lang="en-US" b="1" dirty="0">
              <a:solidFill>
                <a:schemeClr val="bg2"/>
              </a:solidFill>
            </a:endParaRPr>
          </a:p>
        </p:txBody>
      </p:sp>
      <p:sp>
        <p:nvSpPr>
          <p:cNvPr id="11" name="Right Arrow 10"/>
          <p:cNvSpPr/>
          <p:nvPr/>
        </p:nvSpPr>
        <p:spPr>
          <a:xfrm rot="18147490">
            <a:off x="4373043" y="3940325"/>
            <a:ext cx="3238492" cy="439563"/>
          </a:xfrm>
          <a:prstGeom prs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2" name="Curved Right Arrow 11"/>
          <p:cNvSpPr/>
          <p:nvPr/>
        </p:nvSpPr>
        <p:spPr>
          <a:xfrm rot="9218306">
            <a:off x="9561286" y="3716407"/>
            <a:ext cx="780585" cy="1384586"/>
          </a:xfrm>
          <a:prstGeom prst="curved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Right Arrow 12"/>
          <p:cNvSpPr/>
          <p:nvPr/>
        </p:nvSpPr>
        <p:spPr>
          <a:xfrm rot="9121249">
            <a:off x="8752520" y="2134916"/>
            <a:ext cx="780585" cy="1384586"/>
          </a:xfrm>
          <a:prstGeom prst="curved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rot="3698350">
            <a:off x="6873318" y="3852960"/>
            <a:ext cx="4559457" cy="369332"/>
          </a:xfrm>
          <a:prstGeom prst="rect">
            <a:avLst/>
          </a:prstGeom>
          <a:noFill/>
        </p:spPr>
        <p:txBody>
          <a:bodyPr wrap="square" rtlCol="0">
            <a:spAutoFit/>
          </a:bodyPr>
          <a:lstStyle/>
          <a:p>
            <a:r>
              <a:rPr lang="en-US" b="1" dirty="0">
                <a:solidFill>
                  <a:schemeClr val="bg2"/>
                </a:solidFill>
              </a:rPr>
              <a:t>Buy in - Visibility</a:t>
            </a:r>
            <a:r>
              <a:rPr lang="en-US" b="1" dirty="0">
                <a:solidFill>
                  <a:schemeClr val="bg2"/>
                </a:solidFill>
              </a:rPr>
              <a:t> </a:t>
            </a:r>
            <a:r>
              <a:rPr lang="en-US" b="1" dirty="0">
                <a:solidFill>
                  <a:schemeClr val="bg2"/>
                </a:solidFill>
              </a:rPr>
              <a:t>- Credibility - Support</a:t>
            </a:r>
            <a:endParaRPr lang="en-US" b="1" dirty="0">
              <a:solidFill>
                <a:schemeClr val="bg2"/>
              </a:solidFill>
            </a:endParaRPr>
          </a:p>
        </p:txBody>
      </p:sp>
    </p:spTree>
    <p:extLst>
      <p:ext uri="{BB962C8B-B14F-4D97-AF65-F5344CB8AC3E}">
        <p14:creationId xmlns:p14="http://schemas.microsoft.com/office/powerpoint/2010/main" val="126518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7" grpId="0"/>
      <p:bldP spid="11" grpId="0" animBg="1"/>
      <p:bldP spid="12" grpId="0" animBg="1"/>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endParaRPr lang="en-GB" dirty="0"/>
          </a:p>
        </p:txBody>
      </p:sp>
      <p:sp>
        <p:nvSpPr>
          <p:cNvPr id="22" name="Footer Placeholder 21"/>
          <p:cNvSpPr>
            <a:spLocks noGrp="1"/>
          </p:cNvSpPr>
          <p:nvPr>
            <p:ph type="ftr" sz="quarter" idx="11"/>
          </p:nvPr>
        </p:nvSpPr>
        <p:spPr/>
        <p:txBody>
          <a:bodyPr/>
          <a:lstStyle/>
          <a:p>
            <a:r>
              <a:rPr lang="en-GB" dirty="0" smtClean="0"/>
              <a:t>Copyright © </a:t>
            </a:r>
            <a:r>
              <a:rPr lang="is-IS" dirty="0" smtClean="0"/>
              <a:t>2017</a:t>
            </a:r>
            <a:r>
              <a:rPr lang="en-GB" dirty="0" smtClean="0"/>
              <a:t> </a:t>
            </a:r>
            <a:r>
              <a:rPr lang="en-GB" dirty="0" err="1" smtClean="0"/>
              <a:t>MassChallenge</a:t>
            </a:r>
            <a:r>
              <a:rPr lang="en-GB" dirty="0" smtClean="0"/>
              <a:t>, Inc. All Rights Reserved.</a:t>
            </a:r>
            <a:endParaRPr lang="en-GB" dirty="0"/>
          </a:p>
        </p:txBody>
      </p:sp>
      <p:sp>
        <p:nvSpPr>
          <p:cNvPr id="23" name="Slide Number Placeholder 22"/>
          <p:cNvSpPr>
            <a:spLocks noGrp="1"/>
          </p:cNvSpPr>
          <p:nvPr>
            <p:ph type="sldNum" sz="quarter" idx="12"/>
          </p:nvPr>
        </p:nvSpPr>
        <p:spPr/>
        <p:txBody>
          <a:bodyPr/>
          <a:lstStyle/>
          <a:p>
            <a:fld id="{0973F756-297D-4A79-8E6F-F242D733FCA1}" type="slidenum">
              <a:rPr lang="en-GB" smtClean="0"/>
              <a:pPr/>
              <a:t>6</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265716525"/>
              </p:ext>
            </p:extLst>
          </p:nvPr>
        </p:nvGraphicFramePr>
        <p:xfrm>
          <a:off x="547060" y="1633756"/>
          <a:ext cx="6096627" cy="3211728"/>
        </p:xfrm>
        <a:graphic>
          <a:graphicData uri="http://schemas.openxmlformats.org/drawingml/2006/table">
            <a:tbl>
              <a:tblPr firstRow="1" bandRow="1">
                <a:tableStyleId>{5C22544A-7EE6-4342-B048-85BDC9FD1C3A}</a:tableStyleId>
              </a:tblPr>
              <a:tblGrid>
                <a:gridCol w="1013094"/>
                <a:gridCol w="5083533"/>
              </a:tblGrid>
              <a:tr h="535288">
                <a:tc>
                  <a:txBody>
                    <a:bodyPr/>
                    <a:lstStyle/>
                    <a:p>
                      <a:pPr algn="l"/>
                      <a:r>
                        <a:rPr lang="en-GB" sz="3000" b="1" dirty="0" smtClean="0">
                          <a:solidFill>
                            <a:schemeClr val="bg2"/>
                          </a:solidFill>
                        </a:rPr>
                        <a:t>01</a:t>
                      </a:r>
                      <a:endParaRPr lang="en-GB" sz="3000" b="1" dirty="0">
                        <a:solidFill>
                          <a:schemeClr val="bg2"/>
                        </a:solidFill>
                      </a:endParaRPr>
                    </a:p>
                  </a:txBody>
                  <a:tcPr marL="43200" marR="43200" marT="4320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85000"/>
                            </a:schemeClr>
                          </a:solidFill>
                          <a:cs typeface="Arial" pitchFamily="34" charset="0"/>
                        </a:rPr>
                        <a:t>Learning Objectives</a:t>
                      </a:r>
                      <a:endParaRPr lang="en-US" sz="1800" b="0" spc="40" dirty="0" smtClean="0">
                        <a:solidFill>
                          <a:schemeClr val="bg1">
                            <a:lumMod val="85000"/>
                          </a:schemeClr>
                        </a:solidFill>
                        <a:cs typeface="Arial" pitchFamily="34" charset="0"/>
                      </a:endParaRPr>
                    </a:p>
                  </a:txBody>
                  <a:tcPr marL="43200" marR="432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02</a:t>
                      </a:r>
                      <a:endParaRPr lang="en-GB" sz="3000" b="1" dirty="0">
                        <a:solidFill>
                          <a:schemeClr val="bg2"/>
                        </a:solidFill>
                      </a:endParaRPr>
                    </a:p>
                  </a:txBody>
                  <a:tcPr marL="43200" marR="43200" marT="4320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85000"/>
                            </a:schemeClr>
                          </a:solidFill>
                          <a:cs typeface="Arial" pitchFamily="34" charset="0"/>
                        </a:rPr>
                        <a:t>Overview</a:t>
                      </a:r>
                      <a:r>
                        <a:rPr lang="en-US" sz="1800" b="0" spc="40" baseline="0" dirty="0" smtClean="0">
                          <a:solidFill>
                            <a:schemeClr val="bg1">
                              <a:lumMod val="85000"/>
                            </a:schemeClr>
                          </a:solidFill>
                          <a:cs typeface="Arial" pitchFamily="34" charset="0"/>
                        </a:rPr>
                        <a:t> of Career Development</a:t>
                      </a:r>
                      <a:endParaRPr lang="en-US" sz="1800" b="0" spc="40" dirty="0" smtClean="0">
                        <a:solidFill>
                          <a:schemeClr val="bg1">
                            <a:lumMod val="85000"/>
                          </a:schemeClr>
                        </a:solidFill>
                        <a:cs typeface="Arial" pitchFamily="34" charset="0"/>
                      </a:endParaRPr>
                    </a:p>
                  </a:txBody>
                  <a:tcPr marL="43200" marR="432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03</a:t>
                      </a:r>
                      <a:endParaRPr lang="en-GB" sz="3000" b="1" dirty="0">
                        <a:solidFill>
                          <a:schemeClr val="bg2"/>
                        </a:solidFill>
                      </a:endParaRPr>
                    </a:p>
                  </a:txBody>
                  <a:tcPr marL="43200" marR="43200" marT="43200" marB="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spc="40" dirty="0" smtClean="0">
                          <a:solidFill>
                            <a:schemeClr val="bg1">
                              <a:lumMod val="50000"/>
                            </a:schemeClr>
                          </a:solidFill>
                          <a:cs typeface="Arial" pitchFamily="34" charset="0"/>
                        </a:rPr>
                        <a:t>4 Steps of Career Development</a:t>
                      </a:r>
                      <a:endParaRPr lang="en-US" sz="1800" b="1" spc="40" dirty="0" smtClean="0">
                        <a:solidFill>
                          <a:schemeClr val="bg1">
                            <a:lumMod val="50000"/>
                          </a:schemeClr>
                        </a:solidFill>
                        <a:cs typeface="Arial" pitchFamily="34" charset="0"/>
                      </a:endParaRPr>
                    </a:p>
                  </a:txBody>
                  <a:tcPr marL="43200" marR="43200" marT="43200" marB="43200"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04</a:t>
                      </a:r>
                      <a:endParaRPr lang="en-GB" sz="3000" b="1" dirty="0">
                        <a:solidFill>
                          <a:schemeClr val="bg2"/>
                        </a:solidFill>
                      </a:endParaRPr>
                    </a:p>
                  </a:txBody>
                  <a:tcPr marL="43200" marR="43200" marT="4320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85000"/>
                            </a:schemeClr>
                          </a:solidFill>
                          <a:cs typeface="Arial" pitchFamily="34" charset="0"/>
                        </a:rPr>
                        <a:t>Building Your Individual Development Plans</a:t>
                      </a:r>
                      <a:endParaRPr lang="en-US" sz="1800" b="0" spc="40" dirty="0" smtClean="0">
                        <a:solidFill>
                          <a:schemeClr val="bg1">
                            <a:lumMod val="85000"/>
                          </a:schemeClr>
                        </a:solidFill>
                        <a:cs typeface="Arial" pitchFamily="34" charset="0"/>
                      </a:endParaRPr>
                    </a:p>
                  </a:txBody>
                  <a:tcPr marL="43200" marR="43200" marT="43200" marB="4320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05</a:t>
                      </a:r>
                      <a:endParaRPr lang="en-GB" sz="3000" b="1" dirty="0">
                        <a:solidFill>
                          <a:schemeClr val="bg2"/>
                        </a:solidFill>
                      </a:endParaRPr>
                    </a:p>
                  </a:txBody>
                  <a:tcPr marL="43200" marR="43200" marT="4320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85000"/>
                            </a:schemeClr>
                          </a:solidFill>
                          <a:cs typeface="Arial" pitchFamily="34" charset="0"/>
                        </a:rPr>
                        <a:t>Resources &amp; Wrap Up</a:t>
                      </a:r>
                      <a:endParaRPr lang="en-US" sz="1800" b="0" spc="40" dirty="0" smtClean="0">
                        <a:solidFill>
                          <a:schemeClr val="bg1">
                            <a:lumMod val="85000"/>
                          </a:schemeClr>
                        </a:solidFill>
                        <a:cs typeface="Arial" pitchFamily="34" charset="0"/>
                      </a:endParaRPr>
                    </a:p>
                  </a:txBody>
                  <a:tcPr marL="43200" marR="43200" marT="43200" marB="4320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5288">
                <a:tc>
                  <a:txBody>
                    <a:bodyPr/>
                    <a:lstStyle/>
                    <a:p>
                      <a:pPr algn="l"/>
                      <a:r>
                        <a:rPr lang="en-GB" sz="3000" b="1" dirty="0" smtClean="0">
                          <a:solidFill>
                            <a:schemeClr val="bg2"/>
                          </a:solidFill>
                        </a:rPr>
                        <a:t>06</a:t>
                      </a:r>
                      <a:endParaRPr lang="en-GB" sz="3000" b="1" dirty="0">
                        <a:solidFill>
                          <a:schemeClr val="bg2"/>
                        </a:solidFill>
                      </a:endParaRPr>
                    </a:p>
                  </a:txBody>
                  <a:tcPr marL="43200" marR="43200" marT="4320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spc="40" dirty="0" smtClean="0">
                          <a:solidFill>
                            <a:schemeClr val="bg1">
                              <a:lumMod val="85000"/>
                            </a:schemeClr>
                          </a:solidFill>
                          <a:cs typeface="Arial" pitchFamily="34" charset="0"/>
                        </a:rPr>
                        <a:t>Q&amp;A</a:t>
                      </a:r>
                      <a:endParaRPr lang="en-US" sz="1800" b="0" spc="40" dirty="0" smtClean="0">
                        <a:solidFill>
                          <a:schemeClr val="bg1">
                            <a:lumMod val="85000"/>
                          </a:schemeClr>
                        </a:solidFill>
                        <a:cs typeface="Arial" pitchFamily="34" charset="0"/>
                      </a:endParaRPr>
                    </a:p>
                  </a:txBody>
                  <a:tcPr marL="43200" marR="43200" marT="43200" marB="4320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53956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development: The 4 Steps</a:t>
            </a:r>
            <a:endParaRPr lang="en-US" dirty="0"/>
          </a:p>
        </p:txBody>
      </p:sp>
      <p:sp>
        <p:nvSpPr>
          <p:cNvPr id="3" name="Content Placeholder 2"/>
          <p:cNvSpPr>
            <a:spLocks noGrp="1"/>
          </p:cNvSpPr>
          <p:nvPr>
            <p:ph sz="half" idx="1"/>
          </p:nvPr>
        </p:nvSpPr>
        <p:spPr/>
        <p:txBody>
          <a:bodyPr/>
          <a:lstStyle/>
          <a:p>
            <a:pPr marL="457200" indent="-457200">
              <a:buFont typeface="+mj-lt"/>
              <a:buAutoNum type="arabicPeriod"/>
            </a:pPr>
            <a:r>
              <a:rPr lang="en-US" dirty="0" smtClean="0"/>
              <a:t>Define your North Star</a:t>
            </a:r>
          </a:p>
          <a:p>
            <a:pPr marL="342900" indent="-342900">
              <a:buFont typeface="Arial" charset="0"/>
              <a:buChar char="•"/>
            </a:pPr>
            <a:endParaRPr lang="en-US" dirty="0" smtClean="0"/>
          </a:p>
          <a:p>
            <a:pPr marL="457200" indent="-457200">
              <a:buFont typeface="+mj-lt"/>
              <a:buAutoNum type="arabicPeriod" startAt="2"/>
            </a:pPr>
            <a:r>
              <a:rPr lang="en-US" dirty="0" smtClean="0"/>
              <a:t>Deconstruct the North Star into the 3 E’s:</a:t>
            </a:r>
          </a:p>
          <a:p>
            <a:pPr marL="571500" lvl="2" indent="-342900"/>
            <a:r>
              <a:rPr lang="en-US" sz="1600" dirty="0" smtClean="0"/>
              <a:t>Experience &amp; Skills (Experience)</a:t>
            </a:r>
          </a:p>
          <a:p>
            <a:pPr marL="571500" lvl="2" indent="-342900"/>
            <a:r>
              <a:rPr lang="en-US" sz="1600" dirty="0" smtClean="0"/>
              <a:t>Competencies (Education)</a:t>
            </a:r>
          </a:p>
          <a:p>
            <a:pPr marL="571500" lvl="2" indent="-342900"/>
            <a:r>
              <a:rPr lang="en-US" sz="1600" dirty="0" smtClean="0"/>
              <a:t>Networking Opportunities (Exposure)</a:t>
            </a:r>
          </a:p>
        </p:txBody>
      </p:sp>
      <p:sp>
        <p:nvSpPr>
          <p:cNvPr id="4" name="Content Placeholder 3"/>
          <p:cNvSpPr>
            <a:spLocks noGrp="1"/>
          </p:cNvSpPr>
          <p:nvPr>
            <p:ph sz="half" idx="2"/>
          </p:nvPr>
        </p:nvSpPr>
        <p:spPr/>
        <p:txBody>
          <a:bodyPr/>
          <a:lstStyle/>
          <a:p>
            <a:pPr marL="457200" indent="-457200">
              <a:buFont typeface="+mj-lt"/>
              <a:buAutoNum type="arabicPeriod" startAt="3"/>
            </a:pPr>
            <a:r>
              <a:rPr lang="en-US" dirty="0"/>
              <a:t>Build an </a:t>
            </a:r>
            <a:r>
              <a:rPr lang="en-US" dirty="0" smtClean="0"/>
              <a:t>Aligned Annual Plan</a:t>
            </a:r>
          </a:p>
          <a:p>
            <a:pPr marL="342900" indent="-342900">
              <a:buFont typeface="Arial" charset="0"/>
              <a:buChar char="•"/>
            </a:pPr>
            <a:endParaRPr lang="en-US" dirty="0"/>
          </a:p>
          <a:p>
            <a:pPr marL="457200" indent="-457200">
              <a:buFont typeface="+mj-lt"/>
              <a:buAutoNum type="arabicPeriod" startAt="4"/>
            </a:pPr>
            <a:r>
              <a:rPr lang="en-US" dirty="0"/>
              <a:t>Review and Revise Regularly</a:t>
            </a:r>
          </a:p>
          <a:p>
            <a:pPr marL="571500" lvl="2" indent="-342900">
              <a:buFont typeface="Arial" charset="0"/>
              <a:buChar char="•"/>
            </a:pPr>
            <a:r>
              <a:rPr lang="en-US" sz="1600" dirty="0"/>
              <a:t>Monthly – am I on track?</a:t>
            </a:r>
          </a:p>
          <a:p>
            <a:pPr marL="571500" lvl="2" indent="-342900">
              <a:buFont typeface="Arial" charset="0"/>
              <a:buChar char="•"/>
            </a:pPr>
            <a:r>
              <a:rPr lang="en-US" sz="1600" dirty="0"/>
              <a:t>Quarterly  - where do I need help?</a:t>
            </a:r>
          </a:p>
          <a:p>
            <a:pPr marL="571500" lvl="2" indent="-342900">
              <a:buFont typeface="Arial" charset="0"/>
              <a:buChar char="•"/>
            </a:pPr>
            <a:r>
              <a:rPr lang="en-US" sz="1600" dirty="0"/>
              <a:t>Semi-Annually – do I need to make revisions?</a:t>
            </a:r>
          </a:p>
          <a:p>
            <a:endParaRPr lang="en-US" dirty="0"/>
          </a:p>
        </p:txBody>
      </p:sp>
    </p:spTree>
    <p:extLst>
      <p:ext uri="{BB962C8B-B14F-4D97-AF65-F5344CB8AC3E}">
        <p14:creationId xmlns:p14="http://schemas.microsoft.com/office/powerpoint/2010/main" val="1388692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p:txBody>
          <a:bodyPr/>
          <a:lstStyle/>
          <a:p>
            <a:r>
              <a:rPr lang="en-US" dirty="0" smtClean="0"/>
              <a:t>Take 3 minutes now to define your north star</a:t>
            </a:r>
            <a:endParaRPr lang="en-US" dirty="0"/>
          </a:p>
        </p:txBody>
      </p:sp>
      <p:sp>
        <p:nvSpPr>
          <p:cNvPr id="4" name="Text Placeholder 3"/>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103920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GB" dirty="0" smtClean="0"/>
              <a:t>example</a:t>
            </a:r>
            <a:endParaRPr lang="en-GB" dirty="0"/>
          </a:p>
        </p:txBody>
      </p:sp>
      <p:sp>
        <p:nvSpPr>
          <p:cNvPr id="2" name="Footer Placeholder 1"/>
          <p:cNvSpPr>
            <a:spLocks noGrp="1"/>
          </p:cNvSpPr>
          <p:nvPr>
            <p:ph type="ftr" sz="quarter" idx="11"/>
          </p:nvPr>
        </p:nvSpPr>
        <p:spPr/>
        <p:txBody>
          <a:bodyPr/>
          <a:lstStyle/>
          <a:p>
            <a:r>
              <a:rPr lang="en-GB" dirty="0" smtClean="0"/>
              <a:t>Copyright © </a:t>
            </a:r>
            <a:r>
              <a:rPr lang="is-IS" dirty="0" smtClean="0"/>
              <a:t>2017</a:t>
            </a:r>
            <a:r>
              <a:rPr lang="en-GB" dirty="0" smtClean="0"/>
              <a:t> </a:t>
            </a:r>
            <a:r>
              <a:rPr lang="en-GB" dirty="0" err="1" smtClean="0"/>
              <a:t>MassChallenge</a:t>
            </a:r>
            <a:r>
              <a:rPr lang="en-GB" dirty="0" smtClean="0"/>
              <a:t>, Inc. All Rights Reserved.</a:t>
            </a:r>
            <a:endParaRPr lang="en-GB" dirty="0"/>
          </a:p>
        </p:txBody>
      </p:sp>
      <p:sp>
        <p:nvSpPr>
          <p:cNvPr id="3" name="Slide Number Placeholder 2"/>
          <p:cNvSpPr>
            <a:spLocks noGrp="1"/>
          </p:cNvSpPr>
          <p:nvPr>
            <p:ph type="sldNum" sz="quarter" idx="12"/>
          </p:nvPr>
        </p:nvSpPr>
        <p:spPr/>
        <p:txBody>
          <a:bodyPr/>
          <a:lstStyle/>
          <a:p>
            <a:fld id="{0973F756-297D-4A79-8E6F-F242D733FCA1}" type="slidenum">
              <a:rPr lang="en-GB" smtClean="0"/>
              <a:pPr/>
              <a:t>9</a:t>
            </a:fld>
            <a:endParaRPr lang="en-GB"/>
          </a:p>
        </p:txBody>
      </p:sp>
      <p:sp>
        <p:nvSpPr>
          <p:cNvPr id="17" name="Text Placeholder 16"/>
          <p:cNvSpPr>
            <a:spLocks noGrp="1"/>
          </p:cNvSpPr>
          <p:nvPr>
            <p:ph type="body" sz="quarter" idx="19"/>
          </p:nvPr>
        </p:nvSpPr>
        <p:spPr>
          <a:xfrm>
            <a:off x="4738688" y="3847561"/>
            <a:ext cx="2709862" cy="2510716"/>
          </a:xfrm>
        </p:spPr>
        <p:txBody>
          <a:bodyPr>
            <a:noAutofit/>
          </a:bodyPr>
          <a:lstStyle/>
          <a:p>
            <a:r>
              <a:rPr lang="da-DK" sz="1600" dirty="0">
                <a:solidFill>
                  <a:schemeClr val="accent3"/>
                </a:solidFill>
              </a:rPr>
              <a:t>MC </a:t>
            </a:r>
            <a:r>
              <a:rPr lang="da-DK" sz="1600" dirty="0" err="1">
                <a:solidFill>
                  <a:schemeClr val="accent3"/>
                </a:solidFill>
              </a:rPr>
              <a:t>Need</a:t>
            </a:r>
            <a:r>
              <a:rPr lang="da-DK" sz="1600" dirty="0">
                <a:solidFill>
                  <a:schemeClr val="accent3"/>
                </a:solidFill>
              </a:rPr>
              <a:t>: </a:t>
            </a:r>
            <a:r>
              <a:rPr lang="da-DK" sz="1600" b="0" dirty="0">
                <a:solidFill>
                  <a:schemeClr val="accent3"/>
                </a:solidFill>
              </a:rPr>
              <a:t>Mentor engagement &amp; </a:t>
            </a:r>
            <a:r>
              <a:rPr lang="da-DK" sz="1600" b="0" dirty="0" err="1">
                <a:solidFill>
                  <a:schemeClr val="accent3"/>
                </a:solidFill>
              </a:rPr>
              <a:t>community</a:t>
            </a:r>
            <a:r>
              <a:rPr lang="da-DK" sz="1600" b="0" dirty="0">
                <a:solidFill>
                  <a:schemeClr val="accent3"/>
                </a:solidFill>
              </a:rPr>
              <a:t> </a:t>
            </a:r>
          </a:p>
          <a:p>
            <a:r>
              <a:rPr lang="da-DK" sz="1600" dirty="0">
                <a:solidFill>
                  <a:schemeClr val="accent1"/>
                </a:solidFill>
              </a:rPr>
              <a:t>+</a:t>
            </a:r>
            <a:r>
              <a:rPr lang="da-DK" sz="1600" dirty="0">
                <a:solidFill>
                  <a:schemeClr val="accent3"/>
                </a:solidFill>
              </a:rPr>
              <a:t/>
            </a:r>
            <a:br>
              <a:rPr lang="da-DK" sz="1600" dirty="0">
                <a:solidFill>
                  <a:schemeClr val="accent3"/>
                </a:solidFill>
              </a:rPr>
            </a:br>
            <a:r>
              <a:rPr lang="da-DK" sz="1600" dirty="0" err="1">
                <a:solidFill>
                  <a:schemeClr val="accent1"/>
                </a:solidFill>
              </a:rPr>
              <a:t>Career</a:t>
            </a:r>
            <a:r>
              <a:rPr lang="da-DK" sz="1600" dirty="0">
                <a:solidFill>
                  <a:schemeClr val="accent1"/>
                </a:solidFill>
              </a:rPr>
              <a:t> </a:t>
            </a:r>
            <a:r>
              <a:rPr lang="da-DK" sz="1600" dirty="0">
                <a:solidFill>
                  <a:schemeClr val="accent1"/>
                </a:solidFill>
              </a:rPr>
              <a:t>Aspiration: </a:t>
            </a:r>
            <a:r>
              <a:rPr lang="da-DK" sz="1600" b="0" dirty="0">
                <a:solidFill>
                  <a:schemeClr val="accent1"/>
                </a:solidFill>
              </a:rPr>
              <a:t>Entrepreneur, Pet </a:t>
            </a:r>
            <a:r>
              <a:rPr lang="da-DK" sz="1600" b="0" dirty="0" err="1">
                <a:solidFill>
                  <a:schemeClr val="accent1"/>
                </a:solidFill>
              </a:rPr>
              <a:t>Savior</a:t>
            </a:r>
            <a:r>
              <a:rPr lang="da-DK" sz="1600" dirty="0">
                <a:solidFill>
                  <a:schemeClr val="accent1"/>
                </a:solidFill>
              </a:rPr>
              <a:t/>
            </a:r>
            <a:br>
              <a:rPr lang="da-DK" sz="1600" dirty="0">
                <a:solidFill>
                  <a:schemeClr val="accent1"/>
                </a:solidFill>
              </a:rPr>
            </a:br>
            <a:r>
              <a:rPr lang="da-DK" sz="1600" dirty="0">
                <a:solidFill>
                  <a:schemeClr val="accent1"/>
                </a:solidFill>
              </a:rPr>
              <a:t/>
            </a:r>
            <a:br>
              <a:rPr lang="da-DK" sz="1600" dirty="0">
                <a:solidFill>
                  <a:schemeClr val="accent1"/>
                </a:solidFill>
              </a:rPr>
            </a:br>
            <a:r>
              <a:rPr lang="da-DK" sz="1600" dirty="0">
                <a:solidFill>
                  <a:schemeClr val="bg2"/>
                </a:solidFill>
              </a:rPr>
              <a:t>=</a:t>
            </a:r>
            <a:br>
              <a:rPr lang="da-DK" sz="1600" dirty="0">
                <a:solidFill>
                  <a:schemeClr val="bg2"/>
                </a:solidFill>
              </a:rPr>
            </a:br>
            <a:r>
              <a:rPr lang="da-DK" sz="1600" dirty="0" err="1">
                <a:solidFill>
                  <a:schemeClr val="bg2"/>
                </a:solidFill>
              </a:rPr>
              <a:t>Opportunity</a:t>
            </a:r>
            <a:r>
              <a:rPr lang="da-DK" sz="1600" dirty="0">
                <a:solidFill>
                  <a:schemeClr val="bg2"/>
                </a:solidFill>
              </a:rPr>
              <a:t>: </a:t>
            </a:r>
            <a:r>
              <a:rPr lang="da-DK" sz="1600" b="0" dirty="0" err="1">
                <a:solidFill>
                  <a:schemeClr val="bg2"/>
                </a:solidFill>
              </a:rPr>
              <a:t>build</a:t>
            </a:r>
            <a:r>
              <a:rPr lang="da-DK" sz="1600" b="0" dirty="0">
                <a:solidFill>
                  <a:schemeClr val="bg2"/>
                </a:solidFill>
              </a:rPr>
              <a:t> </a:t>
            </a:r>
            <a:r>
              <a:rPr lang="da-DK" sz="1600" b="0" dirty="0" err="1">
                <a:solidFill>
                  <a:schemeClr val="bg2"/>
                </a:solidFill>
              </a:rPr>
              <a:t>relationships</a:t>
            </a:r>
            <a:r>
              <a:rPr lang="da-DK" sz="1600" b="0" dirty="0">
                <a:solidFill>
                  <a:schemeClr val="bg2"/>
                </a:solidFill>
              </a:rPr>
              <a:t> with mentors and understand the </a:t>
            </a:r>
            <a:r>
              <a:rPr lang="da-DK" sz="1600" b="0" dirty="0" err="1">
                <a:solidFill>
                  <a:schemeClr val="bg2"/>
                </a:solidFill>
              </a:rPr>
              <a:t>value</a:t>
            </a:r>
            <a:r>
              <a:rPr lang="da-DK" sz="1600" b="0" dirty="0">
                <a:solidFill>
                  <a:schemeClr val="bg2"/>
                </a:solidFill>
              </a:rPr>
              <a:t> </a:t>
            </a:r>
            <a:r>
              <a:rPr lang="da-DK" sz="1600" b="0" dirty="0" err="1">
                <a:solidFill>
                  <a:schemeClr val="bg2"/>
                </a:solidFill>
              </a:rPr>
              <a:t>they</a:t>
            </a:r>
            <a:r>
              <a:rPr lang="da-DK" sz="1600" b="0" dirty="0">
                <a:solidFill>
                  <a:schemeClr val="bg2"/>
                </a:solidFill>
              </a:rPr>
              <a:t> offer </a:t>
            </a:r>
            <a:r>
              <a:rPr lang="da-DK" sz="1600" b="0" dirty="0" err="1">
                <a:solidFill>
                  <a:schemeClr val="bg2"/>
                </a:solidFill>
              </a:rPr>
              <a:t>our</a:t>
            </a:r>
            <a:r>
              <a:rPr lang="da-DK" sz="1600" b="0" dirty="0">
                <a:solidFill>
                  <a:schemeClr val="bg2"/>
                </a:solidFill>
              </a:rPr>
              <a:t> </a:t>
            </a:r>
            <a:r>
              <a:rPr lang="da-DK" sz="1600" b="0" dirty="0" err="1">
                <a:solidFill>
                  <a:schemeClr val="bg2"/>
                </a:solidFill>
              </a:rPr>
              <a:t>startups</a:t>
            </a:r>
            <a:endParaRPr lang="da-DK" sz="1600" b="0" dirty="0">
              <a:solidFill>
                <a:schemeClr val="bg2"/>
              </a:solidFill>
            </a:endParaRPr>
          </a:p>
        </p:txBody>
      </p:sp>
      <p:sp>
        <p:nvSpPr>
          <p:cNvPr id="18" name="Text Placeholder 17"/>
          <p:cNvSpPr>
            <a:spLocks noGrp="1"/>
          </p:cNvSpPr>
          <p:nvPr>
            <p:ph type="body" sz="quarter" idx="20"/>
          </p:nvPr>
        </p:nvSpPr>
        <p:spPr>
          <a:xfrm>
            <a:off x="7567613" y="3847561"/>
            <a:ext cx="2709862" cy="2510716"/>
          </a:xfrm>
        </p:spPr>
        <p:txBody>
          <a:bodyPr>
            <a:noAutofit/>
          </a:bodyPr>
          <a:lstStyle/>
          <a:p>
            <a:r>
              <a:rPr lang="da-DK" sz="1600" dirty="0">
                <a:solidFill>
                  <a:schemeClr val="accent3"/>
                </a:solidFill>
              </a:rPr>
              <a:t>MC </a:t>
            </a:r>
            <a:r>
              <a:rPr lang="da-DK" sz="1600" dirty="0" err="1">
                <a:solidFill>
                  <a:schemeClr val="accent3"/>
                </a:solidFill>
              </a:rPr>
              <a:t>Need</a:t>
            </a:r>
            <a:r>
              <a:rPr lang="da-DK" sz="1600" dirty="0">
                <a:solidFill>
                  <a:schemeClr val="accent3"/>
                </a:solidFill>
              </a:rPr>
              <a:t>: </a:t>
            </a:r>
            <a:r>
              <a:rPr lang="da-DK" sz="1600" b="0" dirty="0">
                <a:solidFill>
                  <a:schemeClr val="accent3"/>
                </a:solidFill>
              </a:rPr>
              <a:t>Speakers, </a:t>
            </a:r>
            <a:r>
              <a:rPr lang="da-DK" sz="1600" b="0" dirty="0" err="1">
                <a:solidFill>
                  <a:schemeClr val="accent3"/>
                </a:solidFill>
              </a:rPr>
              <a:t>learning</a:t>
            </a:r>
            <a:r>
              <a:rPr lang="da-DK" sz="1600" b="0" dirty="0">
                <a:solidFill>
                  <a:schemeClr val="accent3"/>
                </a:solidFill>
              </a:rPr>
              <a:t> </a:t>
            </a:r>
            <a:r>
              <a:rPr lang="da-DK" sz="1600" b="0" dirty="0">
                <a:solidFill>
                  <a:schemeClr val="accent3"/>
                </a:solidFill>
              </a:rPr>
              <a:t>&amp; </a:t>
            </a:r>
            <a:r>
              <a:rPr lang="da-DK" sz="1600" b="0" dirty="0" err="1">
                <a:solidFill>
                  <a:schemeClr val="accent3"/>
                </a:solidFill>
              </a:rPr>
              <a:t>dev</a:t>
            </a:r>
            <a:r>
              <a:rPr lang="da-DK" sz="1600" b="0" dirty="0">
                <a:solidFill>
                  <a:schemeClr val="accent3"/>
                </a:solidFill>
              </a:rPr>
              <a:t> </a:t>
            </a:r>
            <a:r>
              <a:rPr lang="da-DK" sz="1600" b="0" dirty="0" err="1">
                <a:solidFill>
                  <a:schemeClr val="accent3"/>
                </a:solidFill>
              </a:rPr>
              <a:t>training</a:t>
            </a:r>
            <a:endParaRPr lang="da-DK" sz="1600" b="0" dirty="0">
              <a:solidFill>
                <a:schemeClr val="accent3"/>
              </a:solidFill>
            </a:endParaRPr>
          </a:p>
          <a:p>
            <a:r>
              <a:rPr lang="da-DK" sz="1600" dirty="0">
                <a:solidFill>
                  <a:schemeClr val="accent1"/>
                </a:solidFill>
              </a:rPr>
              <a:t>+</a:t>
            </a:r>
            <a:r>
              <a:rPr lang="da-DK" sz="1600" dirty="0">
                <a:solidFill>
                  <a:schemeClr val="accent3"/>
                </a:solidFill>
              </a:rPr>
              <a:t/>
            </a:r>
            <a:br>
              <a:rPr lang="da-DK" sz="1600" dirty="0">
                <a:solidFill>
                  <a:schemeClr val="accent3"/>
                </a:solidFill>
              </a:rPr>
            </a:br>
            <a:r>
              <a:rPr lang="da-DK" sz="1600" dirty="0" err="1">
                <a:solidFill>
                  <a:schemeClr val="accent1"/>
                </a:solidFill>
              </a:rPr>
              <a:t>Career</a:t>
            </a:r>
            <a:r>
              <a:rPr lang="da-DK" sz="1600" dirty="0">
                <a:solidFill>
                  <a:schemeClr val="accent1"/>
                </a:solidFill>
              </a:rPr>
              <a:t> </a:t>
            </a:r>
            <a:r>
              <a:rPr lang="da-DK" sz="1600" dirty="0">
                <a:solidFill>
                  <a:schemeClr val="accent1"/>
                </a:solidFill>
              </a:rPr>
              <a:t>Aspiration: </a:t>
            </a:r>
            <a:r>
              <a:rPr lang="da-DK" sz="1600" b="0" dirty="0" err="1">
                <a:solidFill>
                  <a:schemeClr val="accent1"/>
                </a:solidFill>
              </a:rPr>
              <a:t>Motivational</a:t>
            </a:r>
            <a:r>
              <a:rPr lang="da-DK" sz="1600" b="0" dirty="0">
                <a:solidFill>
                  <a:schemeClr val="accent1"/>
                </a:solidFill>
              </a:rPr>
              <a:t> Speaker</a:t>
            </a:r>
            <a:r>
              <a:rPr lang="da-DK" sz="1600" dirty="0">
                <a:solidFill>
                  <a:schemeClr val="accent1"/>
                </a:solidFill>
              </a:rPr>
              <a:t/>
            </a:r>
            <a:br>
              <a:rPr lang="da-DK" sz="1600" dirty="0">
                <a:solidFill>
                  <a:schemeClr val="accent1"/>
                </a:solidFill>
              </a:rPr>
            </a:br>
            <a:r>
              <a:rPr lang="da-DK" sz="1600" dirty="0">
                <a:solidFill>
                  <a:schemeClr val="accent1"/>
                </a:solidFill>
              </a:rPr>
              <a:t/>
            </a:r>
            <a:br>
              <a:rPr lang="da-DK" sz="1600" dirty="0">
                <a:solidFill>
                  <a:schemeClr val="accent1"/>
                </a:solidFill>
              </a:rPr>
            </a:br>
            <a:r>
              <a:rPr lang="da-DK" sz="1600" dirty="0">
                <a:solidFill>
                  <a:schemeClr val="bg2"/>
                </a:solidFill>
              </a:rPr>
              <a:t>=</a:t>
            </a:r>
            <a:br>
              <a:rPr lang="da-DK" sz="1600" dirty="0">
                <a:solidFill>
                  <a:schemeClr val="bg2"/>
                </a:solidFill>
              </a:rPr>
            </a:br>
            <a:r>
              <a:rPr lang="da-DK" sz="1600" dirty="0" err="1">
                <a:solidFill>
                  <a:schemeClr val="bg2"/>
                </a:solidFill>
              </a:rPr>
              <a:t>Opportunity</a:t>
            </a:r>
            <a:r>
              <a:rPr lang="da-DK" sz="1600" dirty="0">
                <a:solidFill>
                  <a:schemeClr val="bg2"/>
                </a:solidFill>
              </a:rPr>
              <a:t>: </a:t>
            </a:r>
            <a:r>
              <a:rPr lang="da-DK" sz="1600" b="0" dirty="0">
                <a:solidFill>
                  <a:schemeClr val="bg2"/>
                </a:solidFill>
              </a:rPr>
              <a:t>speak </a:t>
            </a:r>
            <a:r>
              <a:rPr lang="da-DK" sz="1600" b="0" dirty="0" err="1">
                <a:solidFill>
                  <a:schemeClr val="bg2"/>
                </a:solidFill>
              </a:rPr>
              <a:t>publicly</a:t>
            </a:r>
            <a:r>
              <a:rPr lang="da-DK" sz="1600" b="0" dirty="0">
                <a:solidFill>
                  <a:schemeClr val="bg2"/>
                </a:solidFill>
              </a:rPr>
              <a:t> and </a:t>
            </a:r>
            <a:r>
              <a:rPr lang="da-DK" sz="1600" b="0" dirty="0" err="1">
                <a:solidFill>
                  <a:schemeClr val="bg2"/>
                </a:solidFill>
              </a:rPr>
              <a:t>build</a:t>
            </a:r>
            <a:r>
              <a:rPr lang="da-DK" sz="1600" b="0" dirty="0">
                <a:solidFill>
                  <a:schemeClr val="bg2"/>
                </a:solidFill>
              </a:rPr>
              <a:t> MC brand/ </a:t>
            </a:r>
            <a:r>
              <a:rPr lang="da-DK" sz="1600" b="0" dirty="0" err="1">
                <a:solidFill>
                  <a:schemeClr val="bg2"/>
                </a:solidFill>
              </a:rPr>
              <a:t>community</a:t>
            </a:r>
            <a:r>
              <a:rPr lang="da-DK" sz="1600" b="0" dirty="0">
                <a:solidFill>
                  <a:schemeClr val="bg2"/>
                </a:solidFill>
              </a:rPr>
              <a:t> </a:t>
            </a:r>
            <a:r>
              <a:rPr lang="da-DK" sz="1600" b="0" dirty="0" err="1">
                <a:solidFill>
                  <a:schemeClr val="bg2"/>
                </a:solidFill>
              </a:rPr>
              <a:t>relationships</a:t>
            </a:r>
            <a:endParaRPr lang="da-DK" sz="1600" b="0" dirty="0">
              <a:solidFill>
                <a:schemeClr val="bg2"/>
              </a:solidFill>
            </a:endParaRPr>
          </a:p>
        </p:txBody>
      </p:sp>
      <p:sp>
        <p:nvSpPr>
          <p:cNvPr id="19" name="Text Placeholder 18"/>
          <p:cNvSpPr>
            <a:spLocks noGrp="1"/>
          </p:cNvSpPr>
          <p:nvPr>
            <p:ph type="body" sz="quarter" idx="21"/>
          </p:nvPr>
        </p:nvSpPr>
        <p:spPr>
          <a:xfrm>
            <a:off x="1909763" y="3847561"/>
            <a:ext cx="2709862" cy="2243092"/>
          </a:xfrm>
        </p:spPr>
        <p:txBody>
          <a:bodyPr>
            <a:noAutofit/>
          </a:bodyPr>
          <a:lstStyle/>
          <a:p>
            <a:r>
              <a:rPr lang="en-GB" sz="1600" dirty="0">
                <a:solidFill>
                  <a:schemeClr val="accent3"/>
                </a:solidFill>
              </a:rPr>
              <a:t>MC Need: </a:t>
            </a:r>
            <a:r>
              <a:rPr lang="en-GB" sz="1600" b="0" dirty="0">
                <a:solidFill>
                  <a:schemeClr val="accent3"/>
                </a:solidFill>
              </a:rPr>
              <a:t>Strong relationships </a:t>
            </a:r>
            <a:r>
              <a:rPr lang="en-GB" sz="1600" b="0" dirty="0">
                <a:solidFill>
                  <a:schemeClr val="accent3"/>
                </a:solidFill>
              </a:rPr>
              <a:t>for future</a:t>
            </a:r>
            <a:endParaRPr lang="en-GB" sz="1600" b="0" dirty="0">
              <a:solidFill>
                <a:schemeClr val="accent3"/>
              </a:solidFill>
            </a:endParaRPr>
          </a:p>
          <a:p>
            <a:r>
              <a:rPr lang="da-DK" sz="1600" dirty="0">
                <a:solidFill>
                  <a:schemeClr val="accent1"/>
                </a:solidFill>
              </a:rPr>
              <a:t>+</a:t>
            </a:r>
            <a:r>
              <a:rPr lang="da-DK" sz="1600" dirty="0">
                <a:solidFill>
                  <a:schemeClr val="accent1"/>
                </a:solidFill>
              </a:rPr>
              <a:t/>
            </a:r>
            <a:br>
              <a:rPr lang="da-DK" sz="1600" dirty="0">
                <a:solidFill>
                  <a:schemeClr val="accent1"/>
                </a:solidFill>
              </a:rPr>
            </a:br>
            <a:r>
              <a:rPr lang="da-DK" sz="1600" dirty="0" err="1">
                <a:solidFill>
                  <a:schemeClr val="accent1"/>
                </a:solidFill>
              </a:rPr>
              <a:t>Career</a:t>
            </a:r>
            <a:r>
              <a:rPr lang="da-DK" sz="1600" dirty="0">
                <a:solidFill>
                  <a:schemeClr val="accent1"/>
                </a:solidFill>
              </a:rPr>
              <a:t> Aspiration: </a:t>
            </a:r>
            <a:r>
              <a:rPr lang="da-DK" sz="1600" b="0" dirty="0" err="1">
                <a:solidFill>
                  <a:schemeClr val="accent1"/>
                </a:solidFill>
              </a:rPr>
              <a:t>Ambassador</a:t>
            </a:r>
            <a:r>
              <a:rPr lang="da-DK" sz="1600" dirty="0">
                <a:solidFill>
                  <a:schemeClr val="accent1"/>
                </a:solidFill>
              </a:rPr>
              <a:t/>
            </a:r>
            <a:br>
              <a:rPr lang="da-DK" sz="1600" dirty="0">
                <a:solidFill>
                  <a:schemeClr val="accent1"/>
                </a:solidFill>
              </a:rPr>
            </a:br>
            <a:r>
              <a:rPr lang="da-DK" sz="1600" dirty="0">
                <a:solidFill>
                  <a:schemeClr val="accent1"/>
                </a:solidFill>
              </a:rPr>
              <a:t/>
            </a:r>
            <a:br>
              <a:rPr lang="da-DK" sz="1600" dirty="0">
                <a:solidFill>
                  <a:schemeClr val="accent1"/>
                </a:solidFill>
              </a:rPr>
            </a:br>
            <a:r>
              <a:rPr lang="en-GB" sz="1600" dirty="0">
                <a:solidFill>
                  <a:schemeClr val="bg2"/>
                </a:solidFill>
              </a:rPr>
              <a:t>=</a:t>
            </a:r>
            <a:br>
              <a:rPr lang="en-GB" sz="1600" dirty="0">
                <a:solidFill>
                  <a:schemeClr val="bg2"/>
                </a:solidFill>
              </a:rPr>
            </a:br>
            <a:r>
              <a:rPr lang="en-GB" sz="1600" dirty="0">
                <a:solidFill>
                  <a:schemeClr val="bg2"/>
                </a:solidFill>
              </a:rPr>
              <a:t>Opportunity: </a:t>
            </a:r>
            <a:r>
              <a:rPr lang="en-GB" sz="1600" b="0" dirty="0">
                <a:solidFill>
                  <a:schemeClr val="bg2"/>
                </a:solidFill>
              </a:rPr>
              <a:t>build relationships across entities and facilitate </a:t>
            </a:r>
            <a:r>
              <a:rPr lang="en-GB" sz="1600" b="0" dirty="0">
                <a:solidFill>
                  <a:schemeClr val="bg2"/>
                </a:solidFill>
              </a:rPr>
              <a:t>collaboration</a:t>
            </a:r>
            <a:endParaRPr lang="en-GB" sz="1600" b="0" dirty="0">
              <a:solidFill>
                <a:schemeClr val="bg2"/>
              </a:solidFill>
            </a:endParaRPr>
          </a:p>
          <a:p>
            <a:endParaRPr lang="en-GB" sz="1600" dirty="0"/>
          </a:p>
          <a:p>
            <a:endParaRPr lang="en-GB" sz="1600" dirty="0"/>
          </a:p>
        </p:txBody>
      </p:sp>
      <p:pic>
        <p:nvPicPr>
          <p:cNvPr id="7" name="Picture Placeholder 6"/>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5009" b="5009"/>
          <a:stretch>
            <a:fillRect/>
          </a:stretch>
        </p:blipFill>
        <p:spPr>
          <a:xfrm>
            <a:off x="1909763" y="1291449"/>
            <a:ext cx="2709862" cy="2438151"/>
          </a:xfrm>
        </p:spPr>
      </p:pic>
      <p:pic>
        <p:nvPicPr>
          <p:cNvPr id="22" name="Picture Placeholder 21"/>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t="5009" b="5009"/>
          <a:stretch>
            <a:fillRect/>
          </a:stretch>
        </p:blipFill>
        <p:spPr>
          <a:xfrm>
            <a:off x="7567613" y="1291450"/>
            <a:ext cx="2709862" cy="2438151"/>
          </a:xfrm>
        </p:spPr>
      </p:pic>
      <p:pic>
        <p:nvPicPr>
          <p:cNvPr id="23" name="Picture Placeholder 22"/>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t="5009" b="5009"/>
          <a:stretch>
            <a:fillRect/>
          </a:stretch>
        </p:blipFill>
        <p:spPr>
          <a:xfrm>
            <a:off x="4738688" y="1291450"/>
            <a:ext cx="2709862" cy="2438151"/>
          </a:xfrm>
        </p:spPr>
      </p:pic>
    </p:spTree>
    <p:extLst>
      <p:ext uri="{BB962C8B-B14F-4D97-AF65-F5344CB8AC3E}">
        <p14:creationId xmlns:p14="http://schemas.microsoft.com/office/powerpoint/2010/main" val="138710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Lst>
  </p:timing>
</p:sld>
</file>

<file path=ppt/theme/theme1.xml><?xml version="1.0" encoding="utf-8"?>
<a:theme xmlns:a="http://schemas.openxmlformats.org/drawingml/2006/main" name="Theme1">
  <a:themeElements>
    <a:clrScheme name="Mass Challenge">
      <a:dk1>
        <a:srgbClr val="000000"/>
      </a:dk1>
      <a:lt1>
        <a:srgbClr val="FFFFFF"/>
      </a:lt1>
      <a:dk2>
        <a:srgbClr val="808285"/>
      </a:dk2>
      <a:lt2>
        <a:srgbClr val="0EABBC"/>
      </a:lt2>
      <a:accent1>
        <a:srgbClr val="00708F"/>
      </a:accent1>
      <a:accent2>
        <a:srgbClr val="F29100"/>
      </a:accent2>
      <a:accent3>
        <a:srgbClr val="BF0061"/>
      </a:accent3>
      <a:accent4>
        <a:srgbClr val="004799"/>
      </a:accent4>
      <a:accent5>
        <a:srgbClr val="82368A"/>
      </a:accent5>
      <a:accent6>
        <a:srgbClr val="CF1A21"/>
      </a:accent6>
      <a:hlink>
        <a:srgbClr val="808285"/>
      </a:hlink>
      <a:folHlink>
        <a:srgbClr val="808285"/>
      </a:folHlink>
    </a:clrScheme>
    <a:fontScheme name="Custom 35">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heme1" id="{DC3EF698-BB6E-1A41-A403-BA2DDA25278F}" vid="{4B3B05D6-684B-2842-90F9-E213D2C30B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1CDA290A6C9E4E9B0FCD0A88B1FD9E" ma:contentTypeVersion="4" ma:contentTypeDescription="Create a new document." ma:contentTypeScope="" ma:versionID="72e88389fb27626d9e928340f487321d">
  <xsd:schema xmlns:xsd="http://www.w3.org/2001/XMLSchema" xmlns:xs="http://www.w3.org/2001/XMLSchema" xmlns:p="http://schemas.microsoft.com/office/2006/metadata/properties" xmlns:ns2="cf1ab8c9-cf62-4249-8a8a-810f103ba5d6" xmlns:ns3="d2c9c793-c270-4df2-9313-8e94d34bd412" targetNamespace="http://schemas.microsoft.com/office/2006/metadata/properties" ma:root="true" ma:fieldsID="4dc3e4f8b062e7595c12676251a28015" ns2:_="" ns3:_="">
    <xsd:import namespace="cf1ab8c9-cf62-4249-8a8a-810f103ba5d6"/>
    <xsd:import namespace="d2c9c793-c270-4df2-9313-8e94d34bd41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1ab8c9-cf62-4249-8a8a-810f103ba5d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c9c793-c270-4df2-9313-8e94d34bd41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5808D0-2F87-4B56-9F5B-109A98A8D53C}"/>
</file>

<file path=customXml/itemProps2.xml><?xml version="1.0" encoding="utf-8"?>
<ds:datastoreItem xmlns:ds="http://schemas.openxmlformats.org/officeDocument/2006/customXml" ds:itemID="{9E317D9E-E948-4FEE-A69B-259625432563}"/>
</file>

<file path=customXml/itemProps3.xml><?xml version="1.0" encoding="utf-8"?>
<ds:datastoreItem xmlns:ds="http://schemas.openxmlformats.org/officeDocument/2006/customXml" ds:itemID="{AE57D7E3-1CD9-467A-8768-1C75CB82174F}"/>
</file>

<file path=docProps/app.xml><?xml version="1.0" encoding="utf-8"?>
<Properties xmlns="http://schemas.openxmlformats.org/officeDocument/2006/extended-properties" xmlns:vt="http://schemas.openxmlformats.org/officeDocument/2006/docPropsVTypes">
  <Template>Theme1</Template>
  <TotalTime>183</TotalTime>
  <Words>797</Words>
  <Application>Microsoft Macintosh PowerPoint</Application>
  <PresentationFormat>Widescreen</PresentationFormat>
  <Paragraphs>177</Paragraphs>
  <Slides>17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Black</vt:lpstr>
      <vt:lpstr>Calibri</vt:lpstr>
      <vt:lpstr>Georgia</vt:lpstr>
      <vt:lpstr>Wingdings</vt:lpstr>
      <vt:lpstr>Arial</vt:lpstr>
      <vt:lpstr>Theme1</vt:lpstr>
      <vt:lpstr>Career Development: #OwnIt</vt:lpstr>
      <vt:lpstr>agenda</vt:lpstr>
      <vt:lpstr>Career development: Learning Objectives</vt:lpstr>
      <vt:lpstr>career development is not…</vt:lpstr>
      <vt:lpstr>how do people really advance their careers?</vt:lpstr>
      <vt:lpstr>PowerPoint Presentation</vt:lpstr>
      <vt:lpstr>Career development: The 4 Steps</vt:lpstr>
      <vt:lpstr>PowerPoint Presentation</vt:lpstr>
      <vt:lpstr>example</vt:lpstr>
      <vt:lpstr>Career development: start by de-constructing</vt:lpstr>
      <vt:lpstr>Deconstructing the north star: an example</vt:lpstr>
      <vt:lpstr>PowerPoint Presentation</vt:lpstr>
      <vt:lpstr>Individual development plan: an example</vt:lpstr>
      <vt:lpstr>Career development: the full cycle</vt:lpstr>
      <vt:lpstr>Career development: tools available</vt:lpstr>
      <vt:lpstr>PowerPoint Presentation</vt:lpstr>
      <vt:lpstr>PowerPoint Presentation</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Development: #OwnIt</dc:title>
  <dc:creator>Steffanie Sayce</dc:creator>
  <cp:lastModifiedBy>Steffanie Sayce</cp:lastModifiedBy>
  <cp:revision>13</cp:revision>
  <dcterms:created xsi:type="dcterms:W3CDTF">2017-04-21T12:35:33Z</dcterms:created>
  <dcterms:modified xsi:type="dcterms:W3CDTF">2017-04-21T15:39:14Z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0x0101006B1CDA290A6C9E4E9B0FCD0A88B1FD9E</vt:lpwstr>
  </property>
</Properties>
</file>