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sldIdLst>
    <p:sldId id="263" r:id="rId5"/>
    <p:sldId id="295" r:id="rId6"/>
    <p:sldId id="275" r:id="rId7"/>
    <p:sldId id="277" r:id="rId8"/>
    <p:sldId id="276" r:id="rId9"/>
    <p:sldId id="289" r:id="rId10"/>
    <p:sldId id="278" r:id="rId11"/>
    <p:sldId id="294" r:id="rId12"/>
    <p:sldId id="266" r:id="rId13"/>
    <p:sldId id="270" r:id="rId14"/>
    <p:sldId id="291" r:id="rId15"/>
    <p:sldId id="279" r:id="rId16"/>
    <p:sldId id="269" r:id="rId17"/>
    <p:sldId id="281" r:id="rId18"/>
    <p:sldId id="292" r:id="rId19"/>
    <p:sldId id="272" r:id="rId20"/>
    <p:sldId id="293" r:id="rId21"/>
    <p:sldId id="280" r:id="rId22"/>
    <p:sldId id="271" r:id="rId23"/>
    <p:sldId id="296" r:id="rId24"/>
    <p:sldId id="282" r:id="rId25"/>
    <p:sldId id="283" r:id="rId26"/>
    <p:sldId id="284" r:id="rId27"/>
    <p:sldId id="285" r:id="rId28"/>
    <p:sldId id="287" r:id="rId29"/>
    <p:sldId id="286" r:id="rId30"/>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8B8A2F-330B-4E6B-A427-1D359C9FD881}" v="6" dt="2017-03-20T14:28:12.3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2F8E5F-280A-0F41-A9A1-AB32EA6FFB04}" type="doc">
      <dgm:prSet loTypeId="urn:microsoft.com/office/officeart/2005/8/layout/vProcess5" loCatId="list" qsTypeId="urn:microsoft.com/office/officeart/2005/8/quickstyle/simple4" qsCatId="simple" csTypeId="urn:microsoft.com/office/officeart/2005/8/colors/colorful3" csCatId="colorful"/>
      <dgm:spPr/>
      <dgm:t>
        <a:bodyPr/>
        <a:lstStyle/>
        <a:p>
          <a:endParaRPr lang="en-US"/>
        </a:p>
      </dgm:t>
    </dgm:pt>
    <dgm:pt modelId="{9BFB8CBC-329A-7F4D-B272-81C1C85F88D7}">
      <dgm:prSet/>
      <dgm:spPr/>
      <dgm:t>
        <a:bodyPr/>
        <a:lstStyle/>
        <a:p>
          <a:pPr rtl="0"/>
          <a:r>
            <a:rPr lang="en-US" b="1" baseline="0"/>
            <a:t>6 Steps for Successful Interviewing &amp; How to Avoid Unconscious Bias</a:t>
          </a:r>
          <a:endParaRPr lang="en-US"/>
        </a:p>
      </dgm:t>
    </dgm:pt>
    <dgm:pt modelId="{2043B1EB-AF7E-9D4C-BC39-9FB52E4CC15C}" type="parTrans" cxnId="{A3ECC328-4123-7C43-A23F-987325D7A5BA}">
      <dgm:prSet/>
      <dgm:spPr/>
      <dgm:t>
        <a:bodyPr/>
        <a:lstStyle/>
        <a:p>
          <a:endParaRPr lang="en-US"/>
        </a:p>
      </dgm:t>
    </dgm:pt>
    <dgm:pt modelId="{6325036A-DA49-0A40-9092-DC6E61F70152}" type="sibTrans" cxnId="{A3ECC328-4123-7C43-A23F-987325D7A5BA}">
      <dgm:prSet/>
      <dgm:spPr/>
      <dgm:t>
        <a:bodyPr/>
        <a:lstStyle/>
        <a:p>
          <a:endParaRPr lang="en-US"/>
        </a:p>
      </dgm:t>
    </dgm:pt>
    <dgm:pt modelId="{6223BCDD-2F15-1B47-85A6-BD7260DF0589}">
      <dgm:prSet/>
      <dgm:spPr/>
      <dgm:t>
        <a:bodyPr/>
        <a:lstStyle/>
        <a:p>
          <a:pPr rtl="0"/>
          <a:r>
            <a:rPr lang="en-US" b="1" baseline="0"/>
            <a:t>Interviewing Competencies and Questions</a:t>
          </a:r>
          <a:endParaRPr lang="en-US"/>
        </a:p>
      </dgm:t>
    </dgm:pt>
    <dgm:pt modelId="{02B71030-ADE0-6B4A-9C54-C4402CEA108C}" type="parTrans" cxnId="{37192814-CB15-F04E-AB4B-FC2053904CA0}">
      <dgm:prSet/>
      <dgm:spPr/>
      <dgm:t>
        <a:bodyPr/>
        <a:lstStyle/>
        <a:p>
          <a:endParaRPr lang="en-US"/>
        </a:p>
      </dgm:t>
    </dgm:pt>
    <dgm:pt modelId="{CE469752-8285-9E44-9462-EC62855E3CB6}" type="sibTrans" cxnId="{37192814-CB15-F04E-AB4B-FC2053904CA0}">
      <dgm:prSet/>
      <dgm:spPr/>
      <dgm:t>
        <a:bodyPr/>
        <a:lstStyle/>
        <a:p>
          <a:endParaRPr lang="en-US"/>
        </a:p>
      </dgm:t>
    </dgm:pt>
    <dgm:pt modelId="{D1CC4964-7AC6-B84B-A4BF-087FA0256A7F}">
      <dgm:prSet/>
      <dgm:spPr/>
      <dgm:t>
        <a:bodyPr/>
        <a:lstStyle/>
        <a:p>
          <a:pPr rtl="0"/>
          <a:r>
            <a:rPr lang="en-US" b="1" baseline="0"/>
            <a:t>How to Create an Effective Interview Plan</a:t>
          </a:r>
          <a:endParaRPr lang="en-US"/>
        </a:p>
      </dgm:t>
    </dgm:pt>
    <dgm:pt modelId="{9F5CD263-7B04-1647-9FB1-3FA1EC8CC92F}" type="parTrans" cxnId="{A121A45E-7070-B047-A332-B1270C2810F6}">
      <dgm:prSet/>
      <dgm:spPr/>
      <dgm:t>
        <a:bodyPr/>
        <a:lstStyle/>
        <a:p>
          <a:endParaRPr lang="en-US"/>
        </a:p>
      </dgm:t>
    </dgm:pt>
    <dgm:pt modelId="{F5B2C198-C1D8-D744-A7B9-C618F1506DE1}" type="sibTrans" cxnId="{A121A45E-7070-B047-A332-B1270C2810F6}">
      <dgm:prSet/>
      <dgm:spPr/>
      <dgm:t>
        <a:bodyPr/>
        <a:lstStyle/>
        <a:p>
          <a:endParaRPr lang="en-US"/>
        </a:p>
      </dgm:t>
    </dgm:pt>
    <dgm:pt modelId="{92BCD852-2988-DD48-9D58-E1292437EF41}">
      <dgm:prSet/>
      <dgm:spPr/>
      <dgm:t>
        <a:bodyPr/>
        <a:lstStyle/>
        <a:p>
          <a:pPr rtl="0"/>
          <a:r>
            <a:rPr lang="en-US" b="1" baseline="0"/>
            <a:t>How to Build an Insightful Rubric</a:t>
          </a:r>
          <a:endParaRPr lang="en-US"/>
        </a:p>
      </dgm:t>
    </dgm:pt>
    <dgm:pt modelId="{2E2826ED-2611-E94C-B8D1-8B5739099B48}" type="parTrans" cxnId="{2CED0213-58FC-E544-B72B-EEBDFC4D3123}">
      <dgm:prSet/>
      <dgm:spPr/>
      <dgm:t>
        <a:bodyPr/>
        <a:lstStyle/>
        <a:p>
          <a:endParaRPr lang="en-US"/>
        </a:p>
      </dgm:t>
    </dgm:pt>
    <dgm:pt modelId="{C8942D05-77AE-E542-8B5C-47FDF2A10E01}" type="sibTrans" cxnId="{2CED0213-58FC-E544-B72B-EEBDFC4D3123}">
      <dgm:prSet/>
      <dgm:spPr/>
      <dgm:t>
        <a:bodyPr/>
        <a:lstStyle/>
        <a:p>
          <a:endParaRPr lang="en-US"/>
        </a:p>
      </dgm:t>
    </dgm:pt>
    <dgm:pt modelId="{36D67F76-6B1E-9546-892C-4719528B4B7D}" type="pres">
      <dgm:prSet presAssocID="{E22F8E5F-280A-0F41-A9A1-AB32EA6FFB04}" presName="outerComposite" presStyleCnt="0">
        <dgm:presLayoutVars>
          <dgm:chMax val="5"/>
          <dgm:dir/>
          <dgm:resizeHandles val="exact"/>
        </dgm:presLayoutVars>
      </dgm:prSet>
      <dgm:spPr/>
    </dgm:pt>
    <dgm:pt modelId="{DAC24A0A-6919-3A49-BC23-1869CBEE4D7C}" type="pres">
      <dgm:prSet presAssocID="{E22F8E5F-280A-0F41-A9A1-AB32EA6FFB04}" presName="dummyMaxCanvas" presStyleCnt="0">
        <dgm:presLayoutVars/>
      </dgm:prSet>
      <dgm:spPr/>
    </dgm:pt>
    <dgm:pt modelId="{C02E0D32-3BE9-6D46-961E-A8E52A273488}" type="pres">
      <dgm:prSet presAssocID="{E22F8E5F-280A-0F41-A9A1-AB32EA6FFB04}" presName="FourNodes_1" presStyleLbl="node1" presStyleIdx="0" presStyleCnt="4">
        <dgm:presLayoutVars>
          <dgm:bulletEnabled val="1"/>
        </dgm:presLayoutVars>
      </dgm:prSet>
      <dgm:spPr/>
    </dgm:pt>
    <dgm:pt modelId="{9A66A2DE-5BF6-FB45-9E99-60F3501A5187}" type="pres">
      <dgm:prSet presAssocID="{E22F8E5F-280A-0F41-A9A1-AB32EA6FFB04}" presName="FourNodes_2" presStyleLbl="node1" presStyleIdx="1" presStyleCnt="4">
        <dgm:presLayoutVars>
          <dgm:bulletEnabled val="1"/>
        </dgm:presLayoutVars>
      </dgm:prSet>
      <dgm:spPr/>
    </dgm:pt>
    <dgm:pt modelId="{ABC317A5-0D7D-6A48-A579-2DC2817ADF87}" type="pres">
      <dgm:prSet presAssocID="{E22F8E5F-280A-0F41-A9A1-AB32EA6FFB04}" presName="FourNodes_3" presStyleLbl="node1" presStyleIdx="2" presStyleCnt="4">
        <dgm:presLayoutVars>
          <dgm:bulletEnabled val="1"/>
        </dgm:presLayoutVars>
      </dgm:prSet>
      <dgm:spPr/>
    </dgm:pt>
    <dgm:pt modelId="{70A0C1F1-FF74-D34B-92BE-3301BB3BF5E8}" type="pres">
      <dgm:prSet presAssocID="{E22F8E5F-280A-0F41-A9A1-AB32EA6FFB04}" presName="FourNodes_4" presStyleLbl="node1" presStyleIdx="3" presStyleCnt="4">
        <dgm:presLayoutVars>
          <dgm:bulletEnabled val="1"/>
        </dgm:presLayoutVars>
      </dgm:prSet>
      <dgm:spPr/>
    </dgm:pt>
    <dgm:pt modelId="{EF734EEE-B63E-0545-BB20-5AD07B33E4F7}" type="pres">
      <dgm:prSet presAssocID="{E22F8E5F-280A-0F41-A9A1-AB32EA6FFB04}" presName="FourConn_1-2" presStyleLbl="fgAccFollowNode1" presStyleIdx="0" presStyleCnt="3">
        <dgm:presLayoutVars>
          <dgm:bulletEnabled val="1"/>
        </dgm:presLayoutVars>
      </dgm:prSet>
      <dgm:spPr/>
    </dgm:pt>
    <dgm:pt modelId="{897ED66F-E912-5C41-8BA4-AF5A8DB3EA6F}" type="pres">
      <dgm:prSet presAssocID="{E22F8E5F-280A-0F41-A9A1-AB32EA6FFB04}" presName="FourConn_2-3" presStyleLbl="fgAccFollowNode1" presStyleIdx="1" presStyleCnt="3">
        <dgm:presLayoutVars>
          <dgm:bulletEnabled val="1"/>
        </dgm:presLayoutVars>
      </dgm:prSet>
      <dgm:spPr/>
    </dgm:pt>
    <dgm:pt modelId="{4B4CCF64-D325-FF49-9D33-69E81CF1F369}" type="pres">
      <dgm:prSet presAssocID="{E22F8E5F-280A-0F41-A9A1-AB32EA6FFB04}" presName="FourConn_3-4" presStyleLbl="fgAccFollowNode1" presStyleIdx="2" presStyleCnt="3">
        <dgm:presLayoutVars>
          <dgm:bulletEnabled val="1"/>
        </dgm:presLayoutVars>
      </dgm:prSet>
      <dgm:spPr/>
    </dgm:pt>
    <dgm:pt modelId="{FE3DED61-4940-2E40-828F-A7289DE8BE30}" type="pres">
      <dgm:prSet presAssocID="{E22F8E5F-280A-0F41-A9A1-AB32EA6FFB04}" presName="FourNodes_1_text" presStyleLbl="node1" presStyleIdx="3" presStyleCnt="4">
        <dgm:presLayoutVars>
          <dgm:bulletEnabled val="1"/>
        </dgm:presLayoutVars>
      </dgm:prSet>
      <dgm:spPr/>
    </dgm:pt>
    <dgm:pt modelId="{43CD76CB-B3DD-9F46-B577-AD078F427CE3}" type="pres">
      <dgm:prSet presAssocID="{E22F8E5F-280A-0F41-A9A1-AB32EA6FFB04}" presName="FourNodes_2_text" presStyleLbl="node1" presStyleIdx="3" presStyleCnt="4">
        <dgm:presLayoutVars>
          <dgm:bulletEnabled val="1"/>
        </dgm:presLayoutVars>
      </dgm:prSet>
      <dgm:spPr/>
    </dgm:pt>
    <dgm:pt modelId="{69CEC5DB-6985-BD4E-BA68-9D28BEC19297}" type="pres">
      <dgm:prSet presAssocID="{E22F8E5F-280A-0F41-A9A1-AB32EA6FFB04}" presName="FourNodes_3_text" presStyleLbl="node1" presStyleIdx="3" presStyleCnt="4">
        <dgm:presLayoutVars>
          <dgm:bulletEnabled val="1"/>
        </dgm:presLayoutVars>
      </dgm:prSet>
      <dgm:spPr/>
    </dgm:pt>
    <dgm:pt modelId="{BF1B0129-FC03-DD43-A116-FB27E0C3C62A}" type="pres">
      <dgm:prSet presAssocID="{E22F8E5F-280A-0F41-A9A1-AB32EA6FFB04}" presName="FourNodes_4_text" presStyleLbl="node1" presStyleIdx="3" presStyleCnt="4">
        <dgm:presLayoutVars>
          <dgm:bulletEnabled val="1"/>
        </dgm:presLayoutVars>
      </dgm:prSet>
      <dgm:spPr/>
    </dgm:pt>
  </dgm:ptLst>
  <dgm:cxnLst>
    <dgm:cxn modelId="{2DC37900-A4F6-C247-9FF8-D1F032083246}" type="presOf" srcId="{6223BCDD-2F15-1B47-85A6-BD7260DF0589}" destId="{43CD76CB-B3DD-9F46-B577-AD078F427CE3}" srcOrd="1" destOrd="0" presId="urn:microsoft.com/office/officeart/2005/8/layout/vProcess5"/>
    <dgm:cxn modelId="{2CED0213-58FC-E544-B72B-EEBDFC4D3123}" srcId="{E22F8E5F-280A-0F41-A9A1-AB32EA6FFB04}" destId="{92BCD852-2988-DD48-9D58-E1292437EF41}" srcOrd="3" destOrd="0" parTransId="{2E2826ED-2611-E94C-B8D1-8B5739099B48}" sibTransId="{C8942D05-77AE-E542-8B5C-47FDF2A10E01}"/>
    <dgm:cxn modelId="{37192814-CB15-F04E-AB4B-FC2053904CA0}" srcId="{E22F8E5F-280A-0F41-A9A1-AB32EA6FFB04}" destId="{6223BCDD-2F15-1B47-85A6-BD7260DF0589}" srcOrd="1" destOrd="0" parTransId="{02B71030-ADE0-6B4A-9C54-C4402CEA108C}" sibTransId="{CE469752-8285-9E44-9462-EC62855E3CB6}"/>
    <dgm:cxn modelId="{A3ECC328-4123-7C43-A23F-987325D7A5BA}" srcId="{E22F8E5F-280A-0F41-A9A1-AB32EA6FFB04}" destId="{9BFB8CBC-329A-7F4D-B272-81C1C85F88D7}" srcOrd="0" destOrd="0" parTransId="{2043B1EB-AF7E-9D4C-BC39-9FB52E4CC15C}" sibTransId="{6325036A-DA49-0A40-9092-DC6E61F70152}"/>
    <dgm:cxn modelId="{CE989F2A-B40F-2148-A066-2A40FDC87B9A}" type="presOf" srcId="{9BFB8CBC-329A-7F4D-B272-81C1C85F88D7}" destId="{C02E0D32-3BE9-6D46-961E-A8E52A273488}" srcOrd="0" destOrd="0" presId="urn:microsoft.com/office/officeart/2005/8/layout/vProcess5"/>
    <dgm:cxn modelId="{A7550A2C-67C4-1E4A-8205-5519F42E6D83}" type="presOf" srcId="{CE469752-8285-9E44-9462-EC62855E3CB6}" destId="{897ED66F-E912-5C41-8BA4-AF5A8DB3EA6F}" srcOrd="0" destOrd="0" presId="urn:microsoft.com/office/officeart/2005/8/layout/vProcess5"/>
    <dgm:cxn modelId="{5C95245C-C391-5643-9DBA-4C3A4A58997D}" type="presOf" srcId="{D1CC4964-7AC6-B84B-A4BF-087FA0256A7F}" destId="{69CEC5DB-6985-BD4E-BA68-9D28BEC19297}" srcOrd="1" destOrd="0" presId="urn:microsoft.com/office/officeart/2005/8/layout/vProcess5"/>
    <dgm:cxn modelId="{A121A45E-7070-B047-A332-B1270C2810F6}" srcId="{E22F8E5F-280A-0F41-A9A1-AB32EA6FFB04}" destId="{D1CC4964-7AC6-B84B-A4BF-087FA0256A7F}" srcOrd="2" destOrd="0" parTransId="{9F5CD263-7B04-1647-9FB1-3FA1EC8CC92F}" sibTransId="{F5B2C198-C1D8-D744-A7B9-C618F1506DE1}"/>
    <dgm:cxn modelId="{2FA4BF70-BC0E-F74B-B9BB-04C03DFF1963}" type="presOf" srcId="{92BCD852-2988-DD48-9D58-E1292437EF41}" destId="{BF1B0129-FC03-DD43-A116-FB27E0C3C62A}" srcOrd="1" destOrd="0" presId="urn:microsoft.com/office/officeart/2005/8/layout/vProcess5"/>
    <dgm:cxn modelId="{04D04790-8DA2-6A45-B260-F27A5B6C05CF}" type="presOf" srcId="{F5B2C198-C1D8-D744-A7B9-C618F1506DE1}" destId="{4B4CCF64-D325-FF49-9D33-69E81CF1F369}" srcOrd="0" destOrd="0" presId="urn:microsoft.com/office/officeart/2005/8/layout/vProcess5"/>
    <dgm:cxn modelId="{014C7998-0ED8-334E-B3F7-21D364B9EEAD}" type="presOf" srcId="{D1CC4964-7AC6-B84B-A4BF-087FA0256A7F}" destId="{ABC317A5-0D7D-6A48-A579-2DC2817ADF87}" srcOrd="0" destOrd="0" presId="urn:microsoft.com/office/officeart/2005/8/layout/vProcess5"/>
    <dgm:cxn modelId="{EE386FA6-E503-2A46-AE51-EE44CDE2D9B4}" type="presOf" srcId="{92BCD852-2988-DD48-9D58-E1292437EF41}" destId="{70A0C1F1-FF74-D34B-92BE-3301BB3BF5E8}" srcOrd="0" destOrd="0" presId="urn:microsoft.com/office/officeart/2005/8/layout/vProcess5"/>
    <dgm:cxn modelId="{873A5BB9-6ED3-C949-826D-26347452D1AF}" type="presOf" srcId="{6223BCDD-2F15-1B47-85A6-BD7260DF0589}" destId="{9A66A2DE-5BF6-FB45-9E99-60F3501A5187}" srcOrd="0" destOrd="0" presId="urn:microsoft.com/office/officeart/2005/8/layout/vProcess5"/>
    <dgm:cxn modelId="{014BEDDA-B97D-D845-B867-455F36DCB85C}" type="presOf" srcId="{9BFB8CBC-329A-7F4D-B272-81C1C85F88D7}" destId="{FE3DED61-4940-2E40-828F-A7289DE8BE30}" srcOrd="1" destOrd="0" presId="urn:microsoft.com/office/officeart/2005/8/layout/vProcess5"/>
    <dgm:cxn modelId="{CC64E6DB-F677-9F4B-AC12-5964366AC6B5}" type="presOf" srcId="{E22F8E5F-280A-0F41-A9A1-AB32EA6FFB04}" destId="{36D67F76-6B1E-9546-892C-4719528B4B7D}" srcOrd="0" destOrd="0" presId="urn:microsoft.com/office/officeart/2005/8/layout/vProcess5"/>
    <dgm:cxn modelId="{300B94DD-6838-CC4A-89C4-7211A7068029}" type="presOf" srcId="{6325036A-DA49-0A40-9092-DC6E61F70152}" destId="{EF734EEE-B63E-0545-BB20-5AD07B33E4F7}" srcOrd="0" destOrd="0" presId="urn:microsoft.com/office/officeart/2005/8/layout/vProcess5"/>
    <dgm:cxn modelId="{1E214234-E785-BB48-82FC-720715161103}" type="presParOf" srcId="{36D67F76-6B1E-9546-892C-4719528B4B7D}" destId="{DAC24A0A-6919-3A49-BC23-1869CBEE4D7C}" srcOrd="0" destOrd="0" presId="urn:microsoft.com/office/officeart/2005/8/layout/vProcess5"/>
    <dgm:cxn modelId="{F528CD7C-94B9-DE48-97DC-3202DFD0DAE9}" type="presParOf" srcId="{36D67F76-6B1E-9546-892C-4719528B4B7D}" destId="{C02E0D32-3BE9-6D46-961E-A8E52A273488}" srcOrd="1" destOrd="0" presId="urn:microsoft.com/office/officeart/2005/8/layout/vProcess5"/>
    <dgm:cxn modelId="{CF0C5E8C-A288-1045-98DB-062D12BB6D86}" type="presParOf" srcId="{36D67F76-6B1E-9546-892C-4719528B4B7D}" destId="{9A66A2DE-5BF6-FB45-9E99-60F3501A5187}" srcOrd="2" destOrd="0" presId="urn:microsoft.com/office/officeart/2005/8/layout/vProcess5"/>
    <dgm:cxn modelId="{149EEC80-8F60-A646-BED4-8A921AF1C7D3}" type="presParOf" srcId="{36D67F76-6B1E-9546-892C-4719528B4B7D}" destId="{ABC317A5-0D7D-6A48-A579-2DC2817ADF87}" srcOrd="3" destOrd="0" presId="urn:microsoft.com/office/officeart/2005/8/layout/vProcess5"/>
    <dgm:cxn modelId="{3E66BDBB-D21D-B04A-9FD7-E65EADB816A3}" type="presParOf" srcId="{36D67F76-6B1E-9546-892C-4719528B4B7D}" destId="{70A0C1F1-FF74-D34B-92BE-3301BB3BF5E8}" srcOrd="4" destOrd="0" presId="urn:microsoft.com/office/officeart/2005/8/layout/vProcess5"/>
    <dgm:cxn modelId="{64847BD3-4942-934F-B66B-4B1A5B6B52B2}" type="presParOf" srcId="{36D67F76-6B1E-9546-892C-4719528B4B7D}" destId="{EF734EEE-B63E-0545-BB20-5AD07B33E4F7}" srcOrd="5" destOrd="0" presId="urn:microsoft.com/office/officeart/2005/8/layout/vProcess5"/>
    <dgm:cxn modelId="{32896C08-75E8-CA49-BDC1-F11F56FF9DE3}" type="presParOf" srcId="{36D67F76-6B1E-9546-892C-4719528B4B7D}" destId="{897ED66F-E912-5C41-8BA4-AF5A8DB3EA6F}" srcOrd="6" destOrd="0" presId="urn:microsoft.com/office/officeart/2005/8/layout/vProcess5"/>
    <dgm:cxn modelId="{57C6058A-80DA-A248-8FB7-45F4E315A7A3}" type="presParOf" srcId="{36D67F76-6B1E-9546-892C-4719528B4B7D}" destId="{4B4CCF64-D325-FF49-9D33-69E81CF1F369}" srcOrd="7" destOrd="0" presId="urn:microsoft.com/office/officeart/2005/8/layout/vProcess5"/>
    <dgm:cxn modelId="{B05BB629-A99B-9447-B874-A68D326C145A}" type="presParOf" srcId="{36D67F76-6B1E-9546-892C-4719528B4B7D}" destId="{FE3DED61-4940-2E40-828F-A7289DE8BE30}" srcOrd="8" destOrd="0" presId="urn:microsoft.com/office/officeart/2005/8/layout/vProcess5"/>
    <dgm:cxn modelId="{AF0F8D12-041F-1346-B4C9-E2AEF280FA0B}" type="presParOf" srcId="{36D67F76-6B1E-9546-892C-4719528B4B7D}" destId="{43CD76CB-B3DD-9F46-B577-AD078F427CE3}" srcOrd="9" destOrd="0" presId="urn:microsoft.com/office/officeart/2005/8/layout/vProcess5"/>
    <dgm:cxn modelId="{2724E816-D1B7-C946-B73A-50DD216C8620}" type="presParOf" srcId="{36D67F76-6B1E-9546-892C-4719528B4B7D}" destId="{69CEC5DB-6985-BD4E-BA68-9D28BEC19297}" srcOrd="10" destOrd="0" presId="urn:microsoft.com/office/officeart/2005/8/layout/vProcess5"/>
    <dgm:cxn modelId="{2C9C2EE6-D6F9-BD43-B7A6-8F5811FB47CA}" type="presParOf" srcId="{36D67F76-6B1E-9546-892C-4719528B4B7D}" destId="{BF1B0129-FC03-DD43-A116-FB27E0C3C62A}"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E17643-3DE3-D14E-91F9-0C42775A16A3}" type="doc">
      <dgm:prSet loTypeId="urn:microsoft.com/office/officeart/2009/3/layout/StepUpProcess" loCatId="list" qsTypeId="urn:microsoft.com/office/officeart/2005/8/quickstyle/simple4" qsCatId="simple" csTypeId="urn:microsoft.com/office/officeart/2005/8/colors/colorful3" csCatId="colorful" phldr="1"/>
      <dgm:spPr/>
      <dgm:t>
        <a:bodyPr/>
        <a:lstStyle/>
        <a:p>
          <a:endParaRPr lang="en-US"/>
        </a:p>
      </dgm:t>
    </dgm:pt>
    <dgm:pt modelId="{7EFA4811-207F-304F-BC27-D75B2DCDDC42}">
      <dgm:prSet/>
      <dgm:spPr/>
      <dgm:t>
        <a:bodyPr/>
        <a:lstStyle/>
        <a:p>
          <a:pPr rtl="0"/>
          <a:r>
            <a:rPr lang="en-US" b="1" baseline="0"/>
            <a:t>Sample Interview </a:t>
          </a:r>
          <a:endParaRPr lang="en-US"/>
        </a:p>
      </dgm:t>
    </dgm:pt>
    <dgm:pt modelId="{FA2B73EE-0EBF-5144-99ED-E706A74B8898}" type="parTrans" cxnId="{0C267256-88AD-2B4A-8B8C-6FC570E3B5ED}">
      <dgm:prSet/>
      <dgm:spPr/>
      <dgm:t>
        <a:bodyPr/>
        <a:lstStyle/>
        <a:p>
          <a:endParaRPr lang="en-US"/>
        </a:p>
      </dgm:t>
    </dgm:pt>
    <dgm:pt modelId="{0DCE55DA-8C0A-E242-8939-04903952D8B3}" type="sibTrans" cxnId="{0C267256-88AD-2B4A-8B8C-6FC570E3B5ED}">
      <dgm:prSet/>
      <dgm:spPr/>
      <dgm:t>
        <a:bodyPr/>
        <a:lstStyle/>
        <a:p>
          <a:endParaRPr lang="en-US"/>
        </a:p>
      </dgm:t>
    </dgm:pt>
    <dgm:pt modelId="{E121F15B-31BA-8142-A7DE-166028D0FAA7}">
      <dgm:prSet/>
      <dgm:spPr/>
      <dgm:t>
        <a:bodyPr/>
        <a:lstStyle/>
        <a:p>
          <a:pPr rtl="0"/>
          <a:r>
            <a:rPr lang="en-US" b="1" baseline="0"/>
            <a:t>Team Interview Planning </a:t>
          </a:r>
          <a:endParaRPr lang="en-US"/>
        </a:p>
      </dgm:t>
    </dgm:pt>
    <dgm:pt modelId="{D4CA90BE-7E84-AA41-B995-0BBE166B12BA}" type="parTrans" cxnId="{8BC742A8-5F7B-CA4B-A6A4-664AA02505F6}">
      <dgm:prSet/>
      <dgm:spPr/>
      <dgm:t>
        <a:bodyPr/>
        <a:lstStyle/>
        <a:p>
          <a:endParaRPr lang="en-US"/>
        </a:p>
      </dgm:t>
    </dgm:pt>
    <dgm:pt modelId="{6496207C-B945-814D-8ABE-7EFE69BB8AF0}" type="sibTrans" cxnId="{8BC742A8-5F7B-CA4B-A6A4-664AA02505F6}">
      <dgm:prSet/>
      <dgm:spPr/>
      <dgm:t>
        <a:bodyPr/>
        <a:lstStyle/>
        <a:p>
          <a:endParaRPr lang="en-US"/>
        </a:p>
      </dgm:t>
    </dgm:pt>
    <dgm:pt modelId="{88C0F5B0-3C66-2D4E-A0B4-8ADE5E811722}">
      <dgm:prSet/>
      <dgm:spPr/>
      <dgm:t>
        <a:bodyPr/>
        <a:lstStyle/>
        <a:p>
          <a:pPr rtl="0"/>
          <a:r>
            <a:rPr lang="en-US" b="1" baseline="0"/>
            <a:t>Sample Interview Plan</a:t>
          </a:r>
          <a:endParaRPr lang="en-US"/>
        </a:p>
      </dgm:t>
    </dgm:pt>
    <dgm:pt modelId="{5A8EAED0-E72B-384D-8F4C-0D38B818F0D3}" type="parTrans" cxnId="{AE5C3726-7755-F54F-AE75-6A1669BB8665}">
      <dgm:prSet/>
      <dgm:spPr/>
      <dgm:t>
        <a:bodyPr/>
        <a:lstStyle/>
        <a:p>
          <a:endParaRPr lang="en-US"/>
        </a:p>
      </dgm:t>
    </dgm:pt>
    <dgm:pt modelId="{C40E4CEB-9955-704D-A116-213F0C38B3D5}" type="sibTrans" cxnId="{AE5C3726-7755-F54F-AE75-6A1669BB8665}">
      <dgm:prSet/>
      <dgm:spPr/>
      <dgm:t>
        <a:bodyPr/>
        <a:lstStyle/>
        <a:p>
          <a:endParaRPr lang="en-US"/>
        </a:p>
      </dgm:t>
    </dgm:pt>
    <dgm:pt modelId="{E3566D6F-6044-5D43-B6B6-EB8EC7A8D377}">
      <dgm:prSet/>
      <dgm:spPr/>
      <dgm:t>
        <a:bodyPr/>
        <a:lstStyle/>
        <a:p>
          <a:pPr rtl="0"/>
          <a:r>
            <a:rPr lang="uk-UA" b="1" baseline="0"/>
            <a:t>Q&amp;A</a:t>
          </a:r>
          <a:r>
            <a:rPr lang="en-US" b="1" baseline="0"/>
            <a:t> / Review</a:t>
          </a:r>
          <a:endParaRPr lang="uk-UA"/>
        </a:p>
      </dgm:t>
    </dgm:pt>
    <dgm:pt modelId="{1DF3F4AD-894F-1F4D-9FE8-A10C5F97BDD0}" type="parTrans" cxnId="{F37EB121-952F-6641-97E9-B6450FAD63EE}">
      <dgm:prSet/>
      <dgm:spPr/>
      <dgm:t>
        <a:bodyPr/>
        <a:lstStyle/>
        <a:p>
          <a:endParaRPr lang="en-US"/>
        </a:p>
      </dgm:t>
    </dgm:pt>
    <dgm:pt modelId="{B80CA525-2A87-2E45-AEF0-EF97B73F7435}" type="sibTrans" cxnId="{F37EB121-952F-6641-97E9-B6450FAD63EE}">
      <dgm:prSet/>
      <dgm:spPr/>
      <dgm:t>
        <a:bodyPr/>
        <a:lstStyle/>
        <a:p>
          <a:endParaRPr lang="en-US"/>
        </a:p>
      </dgm:t>
    </dgm:pt>
    <dgm:pt modelId="{03EC2A65-4101-584F-9D2B-ADBB7182F057}">
      <dgm:prSet/>
      <dgm:spPr/>
      <dgm:t>
        <a:bodyPr/>
        <a:lstStyle/>
        <a:p>
          <a:pPr rtl="0"/>
          <a:r>
            <a:rPr lang="en-US" b="1" baseline="0"/>
            <a:t>Session Feedback</a:t>
          </a:r>
          <a:endParaRPr lang="en-US"/>
        </a:p>
      </dgm:t>
    </dgm:pt>
    <dgm:pt modelId="{ACC3A369-BBC9-4141-85ED-13779B1FFB0E}" type="parTrans" cxnId="{510F6542-C4FD-3F44-AE5E-D2F578FA0EF0}">
      <dgm:prSet/>
      <dgm:spPr/>
      <dgm:t>
        <a:bodyPr/>
        <a:lstStyle/>
        <a:p>
          <a:endParaRPr lang="en-US"/>
        </a:p>
      </dgm:t>
    </dgm:pt>
    <dgm:pt modelId="{4B51CC10-3F55-3D41-994C-F21FB5DB1857}" type="sibTrans" cxnId="{510F6542-C4FD-3F44-AE5E-D2F578FA0EF0}">
      <dgm:prSet/>
      <dgm:spPr/>
      <dgm:t>
        <a:bodyPr/>
        <a:lstStyle/>
        <a:p>
          <a:endParaRPr lang="en-US"/>
        </a:p>
      </dgm:t>
    </dgm:pt>
    <dgm:pt modelId="{B86D3F04-98F8-764D-8DDE-75217036AEF2}">
      <dgm:prSet/>
      <dgm:spPr/>
      <dgm:t>
        <a:bodyPr/>
        <a:lstStyle/>
        <a:p>
          <a:pPr rtl="0"/>
          <a:r>
            <a:rPr lang="en-US" b="1"/>
            <a:t>6 Keys to Successful Interviewing</a:t>
          </a:r>
        </a:p>
      </dgm:t>
    </dgm:pt>
    <dgm:pt modelId="{B59C968E-984D-B64D-A354-4FDC359328BE}" type="parTrans" cxnId="{557A0495-7076-DF4B-B1A7-D42CA6268648}">
      <dgm:prSet/>
      <dgm:spPr/>
      <dgm:t>
        <a:bodyPr/>
        <a:lstStyle/>
        <a:p>
          <a:endParaRPr lang="en-US"/>
        </a:p>
      </dgm:t>
    </dgm:pt>
    <dgm:pt modelId="{6D2377EA-4ED5-FA47-8806-EA6F1C109EB4}" type="sibTrans" cxnId="{557A0495-7076-DF4B-B1A7-D42CA6268648}">
      <dgm:prSet/>
      <dgm:spPr/>
      <dgm:t>
        <a:bodyPr/>
        <a:lstStyle/>
        <a:p>
          <a:endParaRPr lang="en-US"/>
        </a:p>
      </dgm:t>
    </dgm:pt>
    <dgm:pt modelId="{4103BEA7-9F01-F549-8586-EA9C8A1B1F5C}" type="pres">
      <dgm:prSet presAssocID="{8DE17643-3DE3-D14E-91F9-0C42775A16A3}" presName="rootnode" presStyleCnt="0">
        <dgm:presLayoutVars>
          <dgm:chMax/>
          <dgm:chPref/>
          <dgm:dir/>
          <dgm:animLvl val="lvl"/>
        </dgm:presLayoutVars>
      </dgm:prSet>
      <dgm:spPr/>
    </dgm:pt>
    <dgm:pt modelId="{56186546-83C8-FF40-8A2C-700097F180FB}" type="pres">
      <dgm:prSet presAssocID="{7EFA4811-207F-304F-BC27-D75B2DCDDC42}" presName="composite" presStyleCnt="0"/>
      <dgm:spPr/>
    </dgm:pt>
    <dgm:pt modelId="{10F6B4AD-8484-2044-AC32-CC3C746CCCA0}" type="pres">
      <dgm:prSet presAssocID="{7EFA4811-207F-304F-BC27-D75B2DCDDC42}" presName="LShape" presStyleLbl="alignNode1" presStyleIdx="0" presStyleCnt="11"/>
      <dgm:spPr/>
    </dgm:pt>
    <dgm:pt modelId="{7BA660C3-B358-4243-B6BE-F71024BE57E2}" type="pres">
      <dgm:prSet presAssocID="{7EFA4811-207F-304F-BC27-D75B2DCDDC42}" presName="ParentText" presStyleLbl="revTx" presStyleIdx="0" presStyleCnt="6">
        <dgm:presLayoutVars>
          <dgm:chMax val="0"/>
          <dgm:chPref val="0"/>
          <dgm:bulletEnabled val="1"/>
        </dgm:presLayoutVars>
      </dgm:prSet>
      <dgm:spPr/>
    </dgm:pt>
    <dgm:pt modelId="{30A3E9B4-CB50-FB42-BB40-B45A521BACF1}" type="pres">
      <dgm:prSet presAssocID="{7EFA4811-207F-304F-BC27-D75B2DCDDC42}" presName="Triangle" presStyleLbl="alignNode1" presStyleIdx="1" presStyleCnt="11"/>
      <dgm:spPr/>
    </dgm:pt>
    <dgm:pt modelId="{02F61A48-21F2-5647-908B-74B678E82367}" type="pres">
      <dgm:prSet presAssocID="{0DCE55DA-8C0A-E242-8939-04903952D8B3}" presName="sibTrans" presStyleCnt="0"/>
      <dgm:spPr/>
    </dgm:pt>
    <dgm:pt modelId="{848AE5A1-FC84-E24F-B0A7-DA4F01BC6004}" type="pres">
      <dgm:prSet presAssocID="{0DCE55DA-8C0A-E242-8939-04903952D8B3}" presName="space" presStyleCnt="0"/>
      <dgm:spPr/>
    </dgm:pt>
    <dgm:pt modelId="{29539AC0-C393-D04E-BB39-EAC6F4A868EC}" type="pres">
      <dgm:prSet presAssocID="{B86D3F04-98F8-764D-8DDE-75217036AEF2}" presName="composite" presStyleCnt="0"/>
      <dgm:spPr/>
    </dgm:pt>
    <dgm:pt modelId="{62B6FB1D-EC54-9B44-88AD-6637E293B0C2}" type="pres">
      <dgm:prSet presAssocID="{B86D3F04-98F8-764D-8DDE-75217036AEF2}" presName="LShape" presStyleLbl="alignNode1" presStyleIdx="2" presStyleCnt="11"/>
      <dgm:spPr/>
    </dgm:pt>
    <dgm:pt modelId="{D0E5BFE7-9CA6-8E4F-BA05-BF1DE8928C69}" type="pres">
      <dgm:prSet presAssocID="{B86D3F04-98F8-764D-8DDE-75217036AEF2}" presName="ParentText" presStyleLbl="revTx" presStyleIdx="1" presStyleCnt="6">
        <dgm:presLayoutVars>
          <dgm:chMax val="0"/>
          <dgm:chPref val="0"/>
          <dgm:bulletEnabled val="1"/>
        </dgm:presLayoutVars>
      </dgm:prSet>
      <dgm:spPr/>
    </dgm:pt>
    <dgm:pt modelId="{01FB43A6-FD18-AB44-B74E-C5D08697D23C}" type="pres">
      <dgm:prSet presAssocID="{B86D3F04-98F8-764D-8DDE-75217036AEF2}" presName="Triangle" presStyleLbl="alignNode1" presStyleIdx="3" presStyleCnt="11"/>
      <dgm:spPr/>
    </dgm:pt>
    <dgm:pt modelId="{87F978A1-BBFD-4140-BB7E-B67570B2DD95}" type="pres">
      <dgm:prSet presAssocID="{6D2377EA-4ED5-FA47-8806-EA6F1C109EB4}" presName="sibTrans" presStyleCnt="0"/>
      <dgm:spPr/>
    </dgm:pt>
    <dgm:pt modelId="{A561C97D-EECC-1245-99B6-06B5E3F30E53}" type="pres">
      <dgm:prSet presAssocID="{6D2377EA-4ED5-FA47-8806-EA6F1C109EB4}" presName="space" presStyleCnt="0"/>
      <dgm:spPr/>
    </dgm:pt>
    <dgm:pt modelId="{EB7B94EC-F1D9-F347-A814-88E357B6494B}" type="pres">
      <dgm:prSet presAssocID="{88C0F5B0-3C66-2D4E-A0B4-8ADE5E811722}" presName="composite" presStyleCnt="0"/>
      <dgm:spPr/>
    </dgm:pt>
    <dgm:pt modelId="{7196BD10-3F80-4349-B350-B71850D40DC4}" type="pres">
      <dgm:prSet presAssocID="{88C0F5B0-3C66-2D4E-A0B4-8ADE5E811722}" presName="LShape" presStyleLbl="alignNode1" presStyleIdx="4" presStyleCnt="11"/>
      <dgm:spPr/>
    </dgm:pt>
    <dgm:pt modelId="{E7BB99F9-1326-9545-8A86-96D6723839A8}" type="pres">
      <dgm:prSet presAssocID="{88C0F5B0-3C66-2D4E-A0B4-8ADE5E811722}" presName="ParentText" presStyleLbl="revTx" presStyleIdx="2" presStyleCnt="6">
        <dgm:presLayoutVars>
          <dgm:chMax val="0"/>
          <dgm:chPref val="0"/>
          <dgm:bulletEnabled val="1"/>
        </dgm:presLayoutVars>
      </dgm:prSet>
      <dgm:spPr/>
    </dgm:pt>
    <dgm:pt modelId="{7F5BD330-1D13-2C4D-AEE6-2C8582791A50}" type="pres">
      <dgm:prSet presAssocID="{88C0F5B0-3C66-2D4E-A0B4-8ADE5E811722}" presName="Triangle" presStyleLbl="alignNode1" presStyleIdx="5" presStyleCnt="11"/>
      <dgm:spPr/>
    </dgm:pt>
    <dgm:pt modelId="{EBE7B61D-5574-E94D-B16B-2FEF728057C7}" type="pres">
      <dgm:prSet presAssocID="{C40E4CEB-9955-704D-A116-213F0C38B3D5}" presName="sibTrans" presStyleCnt="0"/>
      <dgm:spPr/>
    </dgm:pt>
    <dgm:pt modelId="{A4E907D2-90F1-0347-B7FC-5D5CDC134159}" type="pres">
      <dgm:prSet presAssocID="{C40E4CEB-9955-704D-A116-213F0C38B3D5}" presName="space" presStyleCnt="0"/>
      <dgm:spPr/>
    </dgm:pt>
    <dgm:pt modelId="{8FBA9785-4F5B-B646-B461-3C813CCB6FBA}" type="pres">
      <dgm:prSet presAssocID="{E121F15B-31BA-8142-A7DE-166028D0FAA7}" presName="composite" presStyleCnt="0"/>
      <dgm:spPr/>
    </dgm:pt>
    <dgm:pt modelId="{962A2C52-CD5C-A243-9F5F-9EB84934D65A}" type="pres">
      <dgm:prSet presAssocID="{E121F15B-31BA-8142-A7DE-166028D0FAA7}" presName="LShape" presStyleLbl="alignNode1" presStyleIdx="6" presStyleCnt="11"/>
      <dgm:spPr/>
    </dgm:pt>
    <dgm:pt modelId="{EE068D9F-EC80-7541-B64A-2CDB749338D8}" type="pres">
      <dgm:prSet presAssocID="{E121F15B-31BA-8142-A7DE-166028D0FAA7}" presName="ParentText" presStyleLbl="revTx" presStyleIdx="3" presStyleCnt="6">
        <dgm:presLayoutVars>
          <dgm:chMax val="0"/>
          <dgm:chPref val="0"/>
          <dgm:bulletEnabled val="1"/>
        </dgm:presLayoutVars>
      </dgm:prSet>
      <dgm:spPr/>
    </dgm:pt>
    <dgm:pt modelId="{C83EE7E8-CFC4-A74C-82C4-CCA0B5A2F1B3}" type="pres">
      <dgm:prSet presAssocID="{E121F15B-31BA-8142-A7DE-166028D0FAA7}" presName="Triangle" presStyleLbl="alignNode1" presStyleIdx="7" presStyleCnt="11"/>
      <dgm:spPr/>
    </dgm:pt>
    <dgm:pt modelId="{809C0DF1-667C-084D-8FFA-34A754EF2223}" type="pres">
      <dgm:prSet presAssocID="{6496207C-B945-814D-8ABE-7EFE69BB8AF0}" presName="sibTrans" presStyleCnt="0"/>
      <dgm:spPr/>
    </dgm:pt>
    <dgm:pt modelId="{2C5D8F21-B62F-B54E-9164-470E6B5A0564}" type="pres">
      <dgm:prSet presAssocID="{6496207C-B945-814D-8ABE-7EFE69BB8AF0}" presName="space" presStyleCnt="0"/>
      <dgm:spPr/>
    </dgm:pt>
    <dgm:pt modelId="{7E395A6C-42D2-BC45-893C-1E769A89B7E7}" type="pres">
      <dgm:prSet presAssocID="{E3566D6F-6044-5D43-B6B6-EB8EC7A8D377}" presName="composite" presStyleCnt="0"/>
      <dgm:spPr/>
    </dgm:pt>
    <dgm:pt modelId="{4A6A79D6-96AA-AD48-99FC-6728056F4ECA}" type="pres">
      <dgm:prSet presAssocID="{E3566D6F-6044-5D43-B6B6-EB8EC7A8D377}" presName="LShape" presStyleLbl="alignNode1" presStyleIdx="8" presStyleCnt="11"/>
      <dgm:spPr/>
    </dgm:pt>
    <dgm:pt modelId="{0F144E13-5C14-3549-AD3F-F626CB2A9F8C}" type="pres">
      <dgm:prSet presAssocID="{E3566D6F-6044-5D43-B6B6-EB8EC7A8D377}" presName="ParentText" presStyleLbl="revTx" presStyleIdx="4" presStyleCnt="6">
        <dgm:presLayoutVars>
          <dgm:chMax val="0"/>
          <dgm:chPref val="0"/>
          <dgm:bulletEnabled val="1"/>
        </dgm:presLayoutVars>
      </dgm:prSet>
      <dgm:spPr/>
    </dgm:pt>
    <dgm:pt modelId="{6335F2A4-5047-5D4E-92F7-8E9DB32953EF}" type="pres">
      <dgm:prSet presAssocID="{E3566D6F-6044-5D43-B6B6-EB8EC7A8D377}" presName="Triangle" presStyleLbl="alignNode1" presStyleIdx="9" presStyleCnt="11"/>
      <dgm:spPr/>
    </dgm:pt>
    <dgm:pt modelId="{E936F8AB-1E1E-3F4B-9F17-E6B436F27490}" type="pres">
      <dgm:prSet presAssocID="{B80CA525-2A87-2E45-AEF0-EF97B73F7435}" presName="sibTrans" presStyleCnt="0"/>
      <dgm:spPr/>
    </dgm:pt>
    <dgm:pt modelId="{4343060A-2263-BE43-88C9-E444AED3D11B}" type="pres">
      <dgm:prSet presAssocID="{B80CA525-2A87-2E45-AEF0-EF97B73F7435}" presName="space" presStyleCnt="0"/>
      <dgm:spPr/>
    </dgm:pt>
    <dgm:pt modelId="{32423EEC-44C1-C745-98E5-DCD4730C45F3}" type="pres">
      <dgm:prSet presAssocID="{03EC2A65-4101-584F-9D2B-ADBB7182F057}" presName="composite" presStyleCnt="0"/>
      <dgm:spPr/>
    </dgm:pt>
    <dgm:pt modelId="{FA18BA4E-12D1-C148-B77A-6B4B1962D43D}" type="pres">
      <dgm:prSet presAssocID="{03EC2A65-4101-584F-9D2B-ADBB7182F057}" presName="LShape" presStyleLbl="alignNode1" presStyleIdx="10" presStyleCnt="11"/>
      <dgm:spPr/>
    </dgm:pt>
    <dgm:pt modelId="{80C9456B-54D6-4641-9C98-56AE1EB6CD50}" type="pres">
      <dgm:prSet presAssocID="{03EC2A65-4101-584F-9D2B-ADBB7182F057}" presName="ParentText" presStyleLbl="revTx" presStyleIdx="5" presStyleCnt="6">
        <dgm:presLayoutVars>
          <dgm:chMax val="0"/>
          <dgm:chPref val="0"/>
          <dgm:bulletEnabled val="1"/>
        </dgm:presLayoutVars>
      </dgm:prSet>
      <dgm:spPr/>
    </dgm:pt>
  </dgm:ptLst>
  <dgm:cxnLst>
    <dgm:cxn modelId="{137EEF0C-A329-BB41-98DA-C62D61D3A306}" type="presOf" srcId="{03EC2A65-4101-584F-9D2B-ADBB7182F057}" destId="{80C9456B-54D6-4641-9C98-56AE1EB6CD50}" srcOrd="0" destOrd="0" presId="urn:microsoft.com/office/officeart/2009/3/layout/StepUpProcess"/>
    <dgm:cxn modelId="{DA59141B-D66C-9044-95BE-0D725C69D7B5}" type="presOf" srcId="{88C0F5B0-3C66-2D4E-A0B4-8ADE5E811722}" destId="{E7BB99F9-1326-9545-8A86-96D6723839A8}" srcOrd="0" destOrd="0" presId="urn:microsoft.com/office/officeart/2009/3/layout/StepUpProcess"/>
    <dgm:cxn modelId="{F37EB121-952F-6641-97E9-B6450FAD63EE}" srcId="{8DE17643-3DE3-D14E-91F9-0C42775A16A3}" destId="{E3566D6F-6044-5D43-B6B6-EB8EC7A8D377}" srcOrd="4" destOrd="0" parTransId="{1DF3F4AD-894F-1F4D-9FE8-A10C5F97BDD0}" sibTransId="{B80CA525-2A87-2E45-AEF0-EF97B73F7435}"/>
    <dgm:cxn modelId="{DF4BC024-9AA3-224D-8B78-84C77509B288}" type="presOf" srcId="{E121F15B-31BA-8142-A7DE-166028D0FAA7}" destId="{EE068D9F-EC80-7541-B64A-2CDB749338D8}" srcOrd="0" destOrd="0" presId="urn:microsoft.com/office/officeart/2009/3/layout/StepUpProcess"/>
    <dgm:cxn modelId="{AE5C3726-7755-F54F-AE75-6A1669BB8665}" srcId="{8DE17643-3DE3-D14E-91F9-0C42775A16A3}" destId="{88C0F5B0-3C66-2D4E-A0B4-8ADE5E811722}" srcOrd="2" destOrd="0" parTransId="{5A8EAED0-E72B-384D-8F4C-0D38B818F0D3}" sibTransId="{C40E4CEB-9955-704D-A116-213F0C38B3D5}"/>
    <dgm:cxn modelId="{510F6542-C4FD-3F44-AE5E-D2F578FA0EF0}" srcId="{8DE17643-3DE3-D14E-91F9-0C42775A16A3}" destId="{03EC2A65-4101-584F-9D2B-ADBB7182F057}" srcOrd="5" destOrd="0" parTransId="{ACC3A369-BBC9-4141-85ED-13779B1FFB0E}" sibTransId="{4B51CC10-3F55-3D41-994C-F21FB5DB1857}"/>
    <dgm:cxn modelId="{50417D4D-EA46-1442-BBB0-994F97E2C11A}" type="presOf" srcId="{E3566D6F-6044-5D43-B6B6-EB8EC7A8D377}" destId="{0F144E13-5C14-3549-AD3F-F626CB2A9F8C}" srcOrd="0" destOrd="0" presId="urn:microsoft.com/office/officeart/2009/3/layout/StepUpProcess"/>
    <dgm:cxn modelId="{0C267256-88AD-2B4A-8B8C-6FC570E3B5ED}" srcId="{8DE17643-3DE3-D14E-91F9-0C42775A16A3}" destId="{7EFA4811-207F-304F-BC27-D75B2DCDDC42}" srcOrd="0" destOrd="0" parTransId="{FA2B73EE-0EBF-5144-99ED-E706A74B8898}" sibTransId="{0DCE55DA-8C0A-E242-8939-04903952D8B3}"/>
    <dgm:cxn modelId="{6835ED77-728A-0644-A82D-96C24FAA3D8A}" type="presOf" srcId="{B86D3F04-98F8-764D-8DDE-75217036AEF2}" destId="{D0E5BFE7-9CA6-8E4F-BA05-BF1DE8928C69}" srcOrd="0" destOrd="0" presId="urn:microsoft.com/office/officeart/2009/3/layout/StepUpProcess"/>
    <dgm:cxn modelId="{1D700394-95D9-7044-8ED7-10F5A5F6B1A0}" type="presOf" srcId="{7EFA4811-207F-304F-BC27-D75B2DCDDC42}" destId="{7BA660C3-B358-4243-B6BE-F71024BE57E2}" srcOrd="0" destOrd="0" presId="urn:microsoft.com/office/officeart/2009/3/layout/StepUpProcess"/>
    <dgm:cxn modelId="{557A0495-7076-DF4B-B1A7-D42CA6268648}" srcId="{8DE17643-3DE3-D14E-91F9-0C42775A16A3}" destId="{B86D3F04-98F8-764D-8DDE-75217036AEF2}" srcOrd="1" destOrd="0" parTransId="{B59C968E-984D-B64D-A354-4FDC359328BE}" sibTransId="{6D2377EA-4ED5-FA47-8806-EA6F1C109EB4}"/>
    <dgm:cxn modelId="{8BC742A8-5F7B-CA4B-A6A4-664AA02505F6}" srcId="{8DE17643-3DE3-D14E-91F9-0C42775A16A3}" destId="{E121F15B-31BA-8142-A7DE-166028D0FAA7}" srcOrd="3" destOrd="0" parTransId="{D4CA90BE-7E84-AA41-B995-0BBE166B12BA}" sibTransId="{6496207C-B945-814D-8ABE-7EFE69BB8AF0}"/>
    <dgm:cxn modelId="{4DC9FCB2-4228-244C-8BEC-298C3C246024}" type="presOf" srcId="{8DE17643-3DE3-D14E-91F9-0C42775A16A3}" destId="{4103BEA7-9F01-F549-8586-EA9C8A1B1F5C}" srcOrd="0" destOrd="0" presId="urn:microsoft.com/office/officeart/2009/3/layout/StepUpProcess"/>
    <dgm:cxn modelId="{41A2CC40-D66C-AB4B-9031-328462018455}" type="presParOf" srcId="{4103BEA7-9F01-F549-8586-EA9C8A1B1F5C}" destId="{56186546-83C8-FF40-8A2C-700097F180FB}" srcOrd="0" destOrd="0" presId="urn:microsoft.com/office/officeart/2009/3/layout/StepUpProcess"/>
    <dgm:cxn modelId="{6B31C4F3-6CBF-174F-909E-DBBFB2B3A590}" type="presParOf" srcId="{56186546-83C8-FF40-8A2C-700097F180FB}" destId="{10F6B4AD-8484-2044-AC32-CC3C746CCCA0}" srcOrd="0" destOrd="0" presId="urn:microsoft.com/office/officeart/2009/3/layout/StepUpProcess"/>
    <dgm:cxn modelId="{28F315CD-801A-664C-B16D-5A0D4CFAB6A5}" type="presParOf" srcId="{56186546-83C8-FF40-8A2C-700097F180FB}" destId="{7BA660C3-B358-4243-B6BE-F71024BE57E2}" srcOrd="1" destOrd="0" presId="urn:microsoft.com/office/officeart/2009/3/layout/StepUpProcess"/>
    <dgm:cxn modelId="{AA19BF2F-3E27-6647-A098-D0D3631732E9}" type="presParOf" srcId="{56186546-83C8-FF40-8A2C-700097F180FB}" destId="{30A3E9B4-CB50-FB42-BB40-B45A521BACF1}" srcOrd="2" destOrd="0" presId="urn:microsoft.com/office/officeart/2009/3/layout/StepUpProcess"/>
    <dgm:cxn modelId="{F0696A48-E868-8748-9A37-DA02FBBDDFD9}" type="presParOf" srcId="{4103BEA7-9F01-F549-8586-EA9C8A1B1F5C}" destId="{02F61A48-21F2-5647-908B-74B678E82367}" srcOrd="1" destOrd="0" presId="urn:microsoft.com/office/officeart/2009/3/layout/StepUpProcess"/>
    <dgm:cxn modelId="{76DA7853-CAB5-9049-8CDD-022611851D48}" type="presParOf" srcId="{02F61A48-21F2-5647-908B-74B678E82367}" destId="{848AE5A1-FC84-E24F-B0A7-DA4F01BC6004}" srcOrd="0" destOrd="0" presId="urn:microsoft.com/office/officeart/2009/3/layout/StepUpProcess"/>
    <dgm:cxn modelId="{8E93B2A5-189E-0348-9769-6C87017C0B13}" type="presParOf" srcId="{4103BEA7-9F01-F549-8586-EA9C8A1B1F5C}" destId="{29539AC0-C393-D04E-BB39-EAC6F4A868EC}" srcOrd="2" destOrd="0" presId="urn:microsoft.com/office/officeart/2009/3/layout/StepUpProcess"/>
    <dgm:cxn modelId="{6185DFF3-ED16-FD40-861E-4860B204537B}" type="presParOf" srcId="{29539AC0-C393-D04E-BB39-EAC6F4A868EC}" destId="{62B6FB1D-EC54-9B44-88AD-6637E293B0C2}" srcOrd="0" destOrd="0" presId="urn:microsoft.com/office/officeart/2009/3/layout/StepUpProcess"/>
    <dgm:cxn modelId="{B330AB44-9ECD-C647-802F-2912976F7753}" type="presParOf" srcId="{29539AC0-C393-D04E-BB39-EAC6F4A868EC}" destId="{D0E5BFE7-9CA6-8E4F-BA05-BF1DE8928C69}" srcOrd="1" destOrd="0" presId="urn:microsoft.com/office/officeart/2009/3/layout/StepUpProcess"/>
    <dgm:cxn modelId="{315C3825-1748-7C40-87E9-4E7658F45D05}" type="presParOf" srcId="{29539AC0-C393-D04E-BB39-EAC6F4A868EC}" destId="{01FB43A6-FD18-AB44-B74E-C5D08697D23C}" srcOrd="2" destOrd="0" presId="urn:microsoft.com/office/officeart/2009/3/layout/StepUpProcess"/>
    <dgm:cxn modelId="{2D2C6960-C3E5-B240-9F2E-D86FAA9327F0}" type="presParOf" srcId="{4103BEA7-9F01-F549-8586-EA9C8A1B1F5C}" destId="{87F978A1-BBFD-4140-BB7E-B67570B2DD95}" srcOrd="3" destOrd="0" presId="urn:microsoft.com/office/officeart/2009/3/layout/StepUpProcess"/>
    <dgm:cxn modelId="{71A2E77A-16F8-E140-BF72-7FCFA901F4E7}" type="presParOf" srcId="{87F978A1-BBFD-4140-BB7E-B67570B2DD95}" destId="{A561C97D-EECC-1245-99B6-06B5E3F30E53}" srcOrd="0" destOrd="0" presId="urn:microsoft.com/office/officeart/2009/3/layout/StepUpProcess"/>
    <dgm:cxn modelId="{CCAAC81C-C7F0-4049-81FD-71A57D92A3B4}" type="presParOf" srcId="{4103BEA7-9F01-F549-8586-EA9C8A1B1F5C}" destId="{EB7B94EC-F1D9-F347-A814-88E357B6494B}" srcOrd="4" destOrd="0" presId="urn:microsoft.com/office/officeart/2009/3/layout/StepUpProcess"/>
    <dgm:cxn modelId="{499B7A37-D91F-644A-98A0-001096A50F10}" type="presParOf" srcId="{EB7B94EC-F1D9-F347-A814-88E357B6494B}" destId="{7196BD10-3F80-4349-B350-B71850D40DC4}" srcOrd="0" destOrd="0" presId="urn:microsoft.com/office/officeart/2009/3/layout/StepUpProcess"/>
    <dgm:cxn modelId="{74237FBA-5EAB-8641-8E44-B61B004D72C5}" type="presParOf" srcId="{EB7B94EC-F1D9-F347-A814-88E357B6494B}" destId="{E7BB99F9-1326-9545-8A86-96D6723839A8}" srcOrd="1" destOrd="0" presId="urn:microsoft.com/office/officeart/2009/3/layout/StepUpProcess"/>
    <dgm:cxn modelId="{695A095A-E4B1-7A47-9870-8B59A28D4C0F}" type="presParOf" srcId="{EB7B94EC-F1D9-F347-A814-88E357B6494B}" destId="{7F5BD330-1D13-2C4D-AEE6-2C8582791A50}" srcOrd="2" destOrd="0" presId="urn:microsoft.com/office/officeart/2009/3/layout/StepUpProcess"/>
    <dgm:cxn modelId="{6431B187-34F1-9945-BF12-102B2526F160}" type="presParOf" srcId="{4103BEA7-9F01-F549-8586-EA9C8A1B1F5C}" destId="{EBE7B61D-5574-E94D-B16B-2FEF728057C7}" srcOrd="5" destOrd="0" presId="urn:microsoft.com/office/officeart/2009/3/layout/StepUpProcess"/>
    <dgm:cxn modelId="{D2517D68-1EEF-D04F-8254-DCA06FFC1610}" type="presParOf" srcId="{EBE7B61D-5574-E94D-B16B-2FEF728057C7}" destId="{A4E907D2-90F1-0347-B7FC-5D5CDC134159}" srcOrd="0" destOrd="0" presId="urn:microsoft.com/office/officeart/2009/3/layout/StepUpProcess"/>
    <dgm:cxn modelId="{96BBEE16-BCC9-974C-9F37-E50435B063B9}" type="presParOf" srcId="{4103BEA7-9F01-F549-8586-EA9C8A1B1F5C}" destId="{8FBA9785-4F5B-B646-B461-3C813CCB6FBA}" srcOrd="6" destOrd="0" presId="urn:microsoft.com/office/officeart/2009/3/layout/StepUpProcess"/>
    <dgm:cxn modelId="{91045BEC-929F-6246-A9ED-471F66F429D7}" type="presParOf" srcId="{8FBA9785-4F5B-B646-B461-3C813CCB6FBA}" destId="{962A2C52-CD5C-A243-9F5F-9EB84934D65A}" srcOrd="0" destOrd="0" presId="urn:microsoft.com/office/officeart/2009/3/layout/StepUpProcess"/>
    <dgm:cxn modelId="{378B3EE6-0300-2946-A486-DF4EB92AD48F}" type="presParOf" srcId="{8FBA9785-4F5B-B646-B461-3C813CCB6FBA}" destId="{EE068D9F-EC80-7541-B64A-2CDB749338D8}" srcOrd="1" destOrd="0" presId="urn:microsoft.com/office/officeart/2009/3/layout/StepUpProcess"/>
    <dgm:cxn modelId="{5AB7C174-4A7A-AF44-B6EF-70708FFD9A4E}" type="presParOf" srcId="{8FBA9785-4F5B-B646-B461-3C813CCB6FBA}" destId="{C83EE7E8-CFC4-A74C-82C4-CCA0B5A2F1B3}" srcOrd="2" destOrd="0" presId="urn:microsoft.com/office/officeart/2009/3/layout/StepUpProcess"/>
    <dgm:cxn modelId="{1420D289-4139-4244-A5B7-DE35C3A5CE4B}" type="presParOf" srcId="{4103BEA7-9F01-F549-8586-EA9C8A1B1F5C}" destId="{809C0DF1-667C-084D-8FFA-34A754EF2223}" srcOrd="7" destOrd="0" presId="urn:microsoft.com/office/officeart/2009/3/layout/StepUpProcess"/>
    <dgm:cxn modelId="{CBEFD889-85CC-DE4F-BEDD-3978DCC76CE6}" type="presParOf" srcId="{809C0DF1-667C-084D-8FFA-34A754EF2223}" destId="{2C5D8F21-B62F-B54E-9164-470E6B5A0564}" srcOrd="0" destOrd="0" presId="urn:microsoft.com/office/officeart/2009/3/layout/StepUpProcess"/>
    <dgm:cxn modelId="{FAAD365F-5382-FC44-88B6-4F840B626BC0}" type="presParOf" srcId="{4103BEA7-9F01-F549-8586-EA9C8A1B1F5C}" destId="{7E395A6C-42D2-BC45-893C-1E769A89B7E7}" srcOrd="8" destOrd="0" presId="urn:microsoft.com/office/officeart/2009/3/layout/StepUpProcess"/>
    <dgm:cxn modelId="{D03F3677-59B9-554A-A083-922F614E592C}" type="presParOf" srcId="{7E395A6C-42D2-BC45-893C-1E769A89B7E7}" destId="{4A6A79D6-96AA-AD48-99FC-6728056F4ECA}" srcOrd="0" destOrd="0" presId="urn:microsoft.com/office/officeart/2009/3/layout/StepUpProcess"/>
    <dgm:cxn modelId="{15A921E8-3066-5F4D-A40D-B3B283D09CB1}" type="presParOf" srcId="{7E395A6C-42D2-BC45-893C-1E769A89B7E7}" destId="{0F144E13-5C14-3549-AD3F-F626CB2A9F8C}" srcOrd="1" destOrd="0" presId="urn:microsoft.com/office/officeart/2009/3/layout/StepUpProcess"/>
    <dgm:cxn modelId="{33B00876-0A32-994C-AE89-CA07CD5F72EB}" type="presParOf" srcId="{7E395A6C-42D2-BC45-893C-1E769A89B7E7}" destId="{6335F2A4-5047-5D4E-92F7-8E9DB32953EF}" srcOrd="2" destOrd="0" presId="urn:microsoft.com/office/officeart/2009/3/layout/StepUpProcess"/>
    <dgm:cxn modelId="{25B0BB85-42BB-7246-831F-526E25776E02}" type="presParOf" srcId="{4103BEA7-9F01-F549-8586-EA9C8A1B1F5C}" destId="{E936F8AB-1E1E-3F4B-9F17-E6B436F27490}" srcOrd="9" destOrd="0" presId="urn:microsoft.com/office/officeart/2009/3/layout/StepUpProcess"/>
    <dgm:cxn modelId="{0DB0791B-2C45-6D4C-9014-7AA331A0AC35}" type="presParOf" srcId="{E936F8AB-1E1E-3F4B-9F17-E6B436F27490}" destId="{4343060A-2263-BE43-88C9-E444AED3D11B}" srcOrd="0" destOrd="0" presId="urn:microsoft.com/office/officeart/2009/3/layout/StepUpProcess"/>
    <dgm:cxn modelId="{13AA8DB4-1BDD-C346-83B4-331C59AE9BBA}" type="presParOf" srcId="{4103BEA7-9F01-F549-8586-EA9C8A1B1F5C}" destId="{32423EEC-44C1-C745-98E5-DCD4730C45F3}" srcOrd="10" destOrd="0" presId="urn:microsoft.com/office/officeart/2009/3/layout/StepUpProcess"/>
    <dgm:cxn modelId="{94D8A191-BA9F-0140-8E7E-D51173668CF2}" type="presParOf" srcId="{32423EEC-44C1-C745-98E5-DCD4730C45F3}" destId="{FA18BA4E-12D1-C148-B77A-6B4B1962D43D}" srcOrd="0" destOrd="0" presId="urn:microsoft.com/office/officeart/2009/3/layout/StepUpProcess"/>
    <dgm:cxn modelId="{3D1AD683-76D9-7646-9F82-31195DD67A90}" type="presParOf" srcId="{32423EEC-44C1-C745-98E5-DCD4730C45F3}" destId="{80C9456B-54D6-4641-9C98-56AE1EB6CD50}"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516D85-508D-5D4D-808D-DD34FD5E9215}" type="doc">
      <dgm:prSet loTypeId="urn:microsoft.com/office/officeart/2005/8/layout/pyramid2" loCatId="pyramid" qsTypeId="urn:microsoft.com/office/officeart/2005/8/quickstyle/simple4" qsCatId="simple" csTypeId="urn:microsoft.com/office/officeart/2005/8/colors/colorful3" csCatId="colorful" phldr="1"/>
      <dgm:spPr/>
      <dgm:t>
        <a:bodyPr/>
        <a:lstStyle/>
        <a:p>
          <a:endParaRPr lang="en-US"/>
        </a:p>
      </dgm:t>
    </dgm:pt>
    <dgm:pt modelId="{F87B3908-41C9-B941-A6C7-82A48DE31043}">
      <dgm:prSet/>
      <dgm:spPr/>
      <dgm:t>
        <a:bodyPr/>
        <a:lstStyle/>
        <a:p>
          <a:pPr rtl="0"/>
          <a:r>
            <a:rPr lang="en-US" b="1" baseline="0">
              <a:solidFill>
                <a:schemeClr val="tx1"/>
              </a:solidFill>
            </a:rPr>
            <a:t>Results</a:t>
          </a:r>
          <a:endParaRPr lang="en-US">
            <a:solidFill>
              <a:schemeClr val="tx1"/>
            </a:solidFill>
          </a:endParaRPr>
        </a:p>
      </dgm:t>
    </dgm:pt>
    <dgm:pt modelId="{BA311972-65E9-B542-9C25-61FBD1F7191F}" type="parTrans" cxnId="{F2E82D83-3D12-FB4F-B142-C2237C182158}">
      <dgm:prSet/>
      <dgm:spPr/>
      <dgm:t>
        <a:bodyPr/>
        <a:lstStyle/>
        <a:p>
          <a:endParaRPr lang="en-US">
            <a:solidFill>
              <a:schemeClr val="tx1"/>
            </a:solidFill>
          </a:endParaRPr>
        </a:p>
      </dgm:t>
    </dgm:pt>
    <dgm:pt modelId="{3AA878AC-E3CA-704E-BCB8-347C6E37DD5E}" type="sibTrans" cxnId="{F2E82D83-3D12-FB4F-B142-C2237C182158}">
      <dgm:prSet/>
      <dgm:spPr/>
      <dgm:t>
        <a:bodyPr/>
        <a:lstStyle/>
        <a:p>
          <a:endParaRPr lang="en-US">
            <a:solidFill>
              <a:schemeClr val="tx1"/>
            </a:solidFill>
          </a:endParaRPr>
        </a:p>
      </dgm:t>
    </dgm:pt>
    <dgm:pt modelId="{BDE86C77-7A6C-5142-A596-A24D1E2C438B}">
      <dgm:prSet/>
      <dgm:spPr/>
      <dgm:t>
        <a:bodyPr/>
        <a:lstStyle/>
        <a:p>
          <a:pPr rtl="0"/>
          <a:r>
            <a:rPr lang="en-US" b="1" baseline="0">
              <a:solidFill>
                <a:schemeClr val="tx1"/>
              </a:solidFill>
            </a:rPr>
            <a:t>Context</a:t>
          </a:r>
          <a:endParaRPr lang="en-US">
            <a:solidFill>
              <a:schemeClr val="tx1"/>
            </a:solidFill>
          </a:endParaRPr>
        </a:p>
      </dgm:t>
    </dgm:pt>
    <dgm:pt modelId="{6BEBBF13-8423-5C4E-BC71-E289270A2A72}" type="parTrans" cxnId="{29108AF8-6008-5842-870D-0CDEF6AF3F54}">
      <dgm:prSet/>
      <dgm:spPr/>
      <dgm:t>
        <a:bodyPr/>
        <a:lstStyle/>
        <a:p>
          <a:endParaRPr lang="en-US">
            <a:solidFill>
              <a:schemeClr val="tx1"/>
            </a:solidFill>
          </a:endParaRPr>
        </a:p>
      </dgm:t>
    </dgm:pt>
    <dgm:pt modelId="{667BD11A-48C2-0545-ADCF-CB1F6E6DC307}" type="sibTrans" cxnId="{29108AF8-6008-5842-870D-0CDEF6AF3F54}">
      <dgm:prSet/>
      <dgm:spPr/>
      <dgm:t>
        <a:bodyPr/>
        <a:lstStyle/>
        <a:p>
          <a:endParaRPr lang="en-US">
            <a:solidFill>
              <a:schemeClr val="tx1"/>
            </a:solidFill>
          </a:endParaRPr>
        </a:p>
      </dgm:t>
    </dgm:pt>
    <dgm:pt modelId="{94FCBF1D-F181-724F-A519-C43F12ECCCBF}">
      <dgm:prSet/>
      <dgm:spPr/>
      <dgm:t>
        <a:bodyPr/>
        <a:lstStyle/>
        <a:p>
          <a:pPr rtl="0"/>
          <a:r>
            <a:rPr lang="en-US" b="1" baseline="0">
              <a:solidFill>
                <a:schemeClr val="tx1"/>
              </a:solidFill>
            </a:rPr>
            <a:t>Actions</a:t>
          </a:r>
          <a:endParaRPr lang="en-US">
            <a:solidFill>
              <a:schemeClr val="tx1"/>
            </a:solidFill>
          </a:endParaRPr>
        </a:p>
      </dgm:t>
    </dgm:pt>
    <dgm:pt modelId="{F7F25C7D-979C-8A40-BB33-30482319C006}" type="parTrans" cxnId="{1DB491D8-1CB9-BE46-986D-3AB30A06AC88}">
      <dgm:prSet/>
      <dgm:spPr/>
      <dgm:t>
        <a:bodyPr/>
        <a:lstStyle/>
        <a:p>
          <a:endParaRPr lang="en-US">
            <a:solidFill>
              <a:schemeClr val="tx1"/>
            </a:solidFill>
          </a:endParaRPr>
        </a:p>
      </dgm:t>
    </dgm:pt>
    <dgm:pt modelId="{F677174E-5901-DF4B-AC06-93272FE55444}" type="sibTrans" cxnId="{1DB491D8-1CB9-BE46-986D-3AB30A06AC88}">
      <dgm:prSet/>
      <dgm:spPr/>
      <dgm:t>
        <a:bodyPr/>
        <a:lstStyle/>
        <a:p>
          <a:endParaRPr lang="en-US">
            <a:solidFill>
              <a:schemeClr val="tx1"/>
            </a:solidFill>
          </a:endParaRPr>
        </a:p>
      </dgm:t>
    </dgm:pt>
    <dgm:pt modelId="{F1C867BD-18A3-E647-ADB2-29180B4D4E39}" type="pres">
      <dgm:prSet presAssocID="{ED516D85-508D-5D4D-808D-DD34FD5E9215}" presName="compositeShape" presStyleCnt="0">
        <dgm:presLayoutVars>
          <dgm:dir/>
          <dgm:resizeHandles/>
        </dgm:presLayoutVars>
      </dgm:prSet>
      <dgm:spPr/>
    </dgm:pt>
    <dgm:pt modelId="{965E422F-0489-2245-9E46-AB6E7040E0E0}" type="pres">
      <dgm:prSet presAssocID="{ED516D85-508D-5D4D-808D-DD34FD5E9215}" presName="pyramid" presStyleLbl="node1" presStyleIdx="0" presStyleCnt="1"/>
      <dgm:spPr/>
    </dgm:pt>
    <dgm:pt modelId="{3B84A141-B1DA-9F41-9FF6-6D604BD75789}" type="pres">
      <dgm:prSet presAssocID="{ED516D85-508D-5D4D-808D-DD34FD5E9215}" presName="theList" presStyleCnt="0"/>
      <dgm:spPr/>
    </dgm:pt>
    <dgm:pt modelId="{E5A9AE55-F752-EF4B-A9D6-FBABC448C02A}" type="pres">
      <dgm:prSet presAssocID="{F87B3908-41C9-B941-A6C7-82A48DE31043}" presName="aNode" presStyleLbl="fgAcc1" presStyleIdx="0" presStyleCnt="3">
        <dgm:presLayoutVars>
          <dgm:bulletEnabled val="1"/>
        </dgm:presLayoutVars>
      </dgm:prSet>
      <dgm:spPr/>
    </dgm:pt>
    <dgm:pt modelId="{27BBC391-BBD0-1D41-826F-12691F735C71}" type="pres">
      <dgm:prSet presAssocID="{F87B3908-41C9-B941-A6C7-82A48DE31043}" presName="aSpace" presStyleCnt="0"/>
      <dgm:spPr/>
    </dgm:pt>
    <dgm:pt modelId="{3798CB6C-EA4E-324D-8A6F-9FD228318D34}" type="pres">
      <dgm:prSet presAssocID="{94FCBF1D-F181-724F-A519-C43F12ECCCBF}" presName="aNode" presStyleLbl="fgAcc1" presStyleIdx="1" presStyleCnt="3">
        <dgm:presLayoutVars>
          <dgm:bulletEnabled val="1"/>
        </dgm:presLayoutVars>
      </dgm:prSet>
      <dgm:spPr/>
    </dgm:pt>
    <dgm:pt modelId="{89561539-41E5-F546-8E3F-6B2E36D83F25}" type="pres">
      <dgm:prSet presAssocID="{94FCBF1D-F181-724F-A519-C43F12ECCCBF}" presName="aSpace" presStyleCnt="0"/>
      <dgm:spPr/>
    </dgm:pt>
    <dgm:pt modelId="{B1F41BF0-A713-DE4A-B65B-B305CDB2B163}" type="pres">
      <dgm:prSet presAssocID="{BDE86C77-7A6C-5142-A596-A24D1E2C438B}" presName="aNode" presStyleLbl="fgAcc1" presStyleIdx="2" presStyleCnt="3">
        <dgm:presLayoutVars>
          <dgm:bulletEnabled val="1"/>
        </dgm:presLayoutVars>
      </dgm:prSet>
      <dgm:spPr/>
    </dgm:pt>
    <dgm:pt modelId="{CFD23296-3FF2-F64E-9B88-8FCB4BE0856B}" type="pres">
      <dgm:prSet presAssocID="{BDE86C77-7A6C-5142-A596-A24D1E2C438B}" presName="aSpace" presStyleCnt="0"/>
      <dgm:spPr/>
    </dgm:pt>
  </dgm:ptLst>
  <dgm:cxnLst>
    <dgm:cxn modelId="{391F7404-0AB4-604F-BD26-4E63A19B202F}" type="presOf" srcId="{BDE86C77-7A6C-5142-A596-A24D1E2C438B}" destId="{B1F41BF0-A713-DE4A-B65B-B305CDB2B163}" srcOrd="0" destOrd="0" presId="urn:microsoft.com/office/officeart/2005/8/layout/pyramid2"/>
    <dgm:cxn modelId="{3469981D-9971-E44F-8AF6-C10C0E8E2E8F}" type="presOf" srcId="{94FCBF1D-F181-724F-A519-C43F12ECCCBF}" destId="{3798CB6C-EA4E-324D-8A6F-9FD228318D34}" srcOrd="0" destOrd="0" presId="urn:microsoft.com/office/officeart/2005/8/layout/pyramid2"/>
    <dgm:cxn modelId="{F2E82D83-3D12-FB4F-B142-C2237C182158}" srcId="{ED516D85-508D-5D4D-808D-DD34FD5E9215}" destId="{F87B3908-41C9-B941-A6C7-82A48DE31043}" srcOrd="0" destOrd="0" parTransId="{BA311972-65E9-B542-9C25-61FBD1F7191F}" sibTransId="{3AA878AC-E3CA-704E-BCB8-347C6E37DD5E}"/>
    <dgm:cxn modelId="{1DB491D8-1CB9-BE46-986D-3AB30A06AC88}" srcId="{ED516D85-508D-5D4D-808D-DD34FD5E9215}" destId="{94FCBF1D-F181-724F-A519-C43F12ECCCBF}" srcOrd="1" destOrd="0" parTransId="{F7F25C7D-979C-8A40-BB33-30482319C006}" sibTransId="{F677174E-5901-DF4B-AC06-93272FE55444}"/>
    <dgm:cxn modelId="{56216CE1-53E8-8649-A030-919E4CE1DF36}" type="presOf" srcId="{ED516D85-508D-5D4D-808D-DD34FD5E9215}" destId="{F1C867BD-18A3-E647-ADB2-29180B4D4E39}" srcOrd="0" destOrd="0" presId="urn:microsoft.com/office/officeart/2005/8/layout/pyramid2"/>
    <dgm:cxn modelId="{B370B2EA-1790-AC4D-ABD1-AAD072891F4C}" type="presOf" srcId="{F87B3908-41C9-B941-A6C7-82A48DE31043}" destId="{E5A9AE55-F752-EF4B-A9D6-FBABC448C02A}" srcOrd="0" destOrd="0" presId="urn:microsoft.com/office/officeart/2005/8/layout/pyramid2"/>
    <dgm:cxn modelId="{29108AF8-6008-5842-870D-0CDEF6AF3F54}" srcId="{ED516D85-508D-5D4D-808D-DD34FD5E9215}" destId="{BDE86C77-7A6C-5142-A596-A24D1E2C438B}" srcOrd="2" destOrd="0" parTransId="{6BEBBF13-8423-5C4E-BC71-E289270A2A72}" sibTransId="{667BD11A-48C2-0545-ADCF-CB1F6E6DC307}"/>
    <dgm:cxn modelId="{E8CE2285-7F88-CD4D-93CF-AE29BF7ADA36}" type="presParOf" srcId="{F1C867BD-18A3-E647-ADB2-29180B4D4E39}" destId="{965E422F-0489-2245-9E46-AB6E7040E0E0}" srcOrd="0" destOrd="0" presId="urn:microsoft.com/office/officeart/2005/8/layout/pyramid2"/>
    <dgm:cxn modelId="{E008012B-2FF9-3447-9DB7-F80F92F67E33}" type="presParOf" srcId="{F1C867BD-18A3-E647-ADB2-29180B4D4E39}" destId="{3B84A141-B1DA-9F41-9FF6-6D604BD75789}" srcOrd="1" destOrd="0" presId="urn:microsoft.com/office/officeart/2005/8/layout/pyramid2"/>
    <dgm:cxn modelId="{DD09ACF4-A501-8147-B73E-1C4D648CB2A9}" type="presParOf" srcId="{3B84A141-B1DA-9F41-9FF6-6D604BD75789}" destId="{E5A9AE55-F752-EF4B-A9D6-FBABC448C02A}" srcOrd="0" destOrd="0" presId="urn:microsoft.com/office/officeart/2005/8/layout/pyramid2"/>
    <dgm:cxn modelId="{F1E61A45-F0CB-A344-AF30-F49B767C6E61}" type="presParOf" srcId="{3B84A141-B1DA-9F41-9FF6-6D604BD75789}" destId="{27BBC391-BBD0-1D41-826F-12691F735C71}" srcOrd="1" destOrd="0" presId="urn:microsoft.com/office/officeart/2005/8/layout/pyramid2"/>
    <dgm:cxn modelId="{62DCF6F7-BE9D-4D40-858F-0903DE6DE855}" type="presParOf" srcId="{3B84A141-B1DA-9F41-9FF6-6D604BD75789}" destId="{3798CB6C-EA4E-324D-8A6F-9FD228318D34}" srcOrd="2" destOrd="0" presId="urn:microsoft.com/office/officeart/2005/8/layout/pyramid2"/>
    <dgm:cxn modelId="{9C965DAD-56D9-D041-B15F-433F7B3D039B}" type="presParOf" srcId="{3B84A141-B1DA-9F41-9FF6-6D604BD75789}" destId="{89561539-41E5-F546-8E3F-6B2E36D83F25}" srcOrd="3" destOrd="0" presId="urn:microsoft.com/office/officeart/2005/8/layout/pyramid2"/>
    <dgm:cxn modelId="{C770A780-243C-9C47-8F43-FFDA102859F3}" type="presParOf" srcId="{3B84A141-B1DA-9F41-9FF6-6D604BD75789}" destId="{B1F41BF0-A713-DE4A-B65B-B305CDB2B163}" srcOrd="4" destOrd="0" presId="urn:microsoft.com/office/officeart/2005/8/layout/pyramid2"/>
    <dgm:cxn modelId="{24247DD5-6C2B-2E41-8C63-00D47009E77D}" type="presParOf" srcId="{3B84A141-B1DA-9F41-9FF6-6D604BD75789}" destId="{CFD23296-3FF2-F64E-9B88-8FCB4BE0856B}"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52FFCB-95E4-BB4D-A562-71EC08E4F712}" type="doc">
      <dgm:prSet loTypeId="urn:microsoft.com/office/officeart/2005/8/layout/hList1" loCatId="list" qsTypeId="urn:microsoft.com/office/officeart/2005/8/quickstyle/simple4" qsCatId="simple" csTypeId="urn:microsoft.com/office/officeart/2005/8/colors/colorful1" csCatId="colorful" phldr="1"/>
      <dgm:spPr/>
      <dgm:t>
        <a:bodyPr/>
        <a:lstStyle/>
        <a:p>
          <a:endParaRPr lang="en-US"/>
        </a:p>
      </dgm:t>
    </dgm:pt>
    <dgm:pt modelId="{AC4A75DC-A8A0-8441-AB05-2B40F161639F}">
      <dgm:prSet/>
      <dgm:spPr/>
      <dgm:t>
        <a:bodyPr/>
        <a:lstStyle/>
        <a:p>
          <a:pPr rtl="0"/>
          <a:r>
            <a:rPr lang="en-US" b="1" baseline="0"/>
            <a:t>Before the Interview</a:t>
          </a:r>
          <a:endParaRPr lang="en-US"/>
        </a:p>
      </dgm:t>
    </dgm:pt>
    <dgm:pt modelId="{D1561577-C0A7-DF47-AE2C-DF8BAEED700B}" type="parTrans" cxnId="{6B722701-E1F6-1C4D-925E-F01A18919238}">
      <dgm:prSet/>
      <dgm:spPr/>
      <dgm:t>
        <a:bodyPr/>
        <a:lstStyle/>
        <a:p>
          <a:endParaRPr lang="en-US"/>
        </a:p>
      </dgm:t>
    </dgm:pt>
    <dgm:pt modelId="{1B52F7CA-DA71-5A4E-9469-C1E52AC5F8E9}" type="sibTrans" cxnId="{6B722701-E1F6-1C4D-925E-F01A18919238}">
      <dgm:prSet/>
      <dgm:spPr/>
      <dgm:t>
        <a:bodyPr/>
        <a:lstStyle/>
        <a:p>
          <a:endParaRPr lang="en-US"/>
        </a:p>
      </dgm:t>
    </dgm:pt>
    <dgm:pt modelId="{DCC93967-BC4F-3E49-A09E-A2305BD223C1}">
      <dgm:prSet/>
      <dgm:spPr/>
      <dgm:t>
        <a:bodyPr/>
        <a:lstStyle/>
        <a:p>
          <a:pPr rtl="0"/>
          <a:r>
            <a:rPr lang="en-US" b="1" baseline="0"/>
            <a:t>During the Interview</a:t>
          </a:r>
          <a:endParaRPr lang="en-US"/>
        </a:p>
      </dgm:t>
    </dgm:pt>
    <dgm:pt modelId="{C145DD0E-E1C4-004D-A7A0-37AEF5DCE8DB}" type="parTrans" cxnId="{5061649F-04BF-084F-8CEE-58D9BB6DE84E}">
      <dgm:prSet/>
      <dgm:spPr/>
      <dgm:t>
        <a:bodyPr/>
        <a:lstStyle/>
        <a:p>
          <a:endParaRPr lang="en-US"/>
        </a:p>
      </dgm:t>
    </dgm:pt>
    <dgm:pt modelId="{1CED3B8E-6318-C442-957B-B242AC350B95}" type="sibTrans" cxnId="{5061649F-04BF-084F-8CEE-58D9BB6DE84E}">
      <dgm:prSet/>
      <dgm:spPr/>
      <dgm:t>
        <a:bodyPr/>
        <a:lstStyle/>
        <a:p>
          <a:endParaRPr lang="en-US"/>
        </a:p>
      </dgm:t>
    </dgm:pt>
    <dgm:pt modelId="{DD09B083-60D7-EF49-A379-B300C42C8778}">
      <dgm:prSet/>
      <dgm:spPr/>
      <dgm:t>
        <a:bodyPr/>
        <a:lstStyle/>
        <a:p>
          <a:pPr rtl="0"/>
          <a:r>
            <a:rPr lang="en-US" b="1" baseline="0">
              <a:solidFill>
                <a:schemeClr val="accent1"/>
              </a:solidFill>
            </a:rPr>
            <a:t>CAR</a:t>
          </a:r>
          <a:r>
            <a:rPr lang="en-US" b="1" baseline="0"/>
            <a:t> </a:t>
          </a:r>
          <a:r>
            <a:rPr lang="en-US" b="1" baseline="0">
              <a:solidFill>
                <a:schemeClr val="accent1"/>
              </a:solidFill>
            </a:rPr>
            <a:t>Responses</a:t>
          </a:r>
          <a:r>
            <a:rPr lang="en-US" b="1" baseline="0"/>
            <a:t>. </a:t>
          </a:r>
          <a:endParaRPr lang="en-US"/>
        </a:p>
      </dgm:t>
    </dgm:pt>
    <dgm:pt modelId="{5CDCBF59-8CF9-1441-AB62-7F254A8B03D9}" type="parTrans" cxnId="{6770725E-EC38-7F48-B21A-DAE70DF3B5F1}">
      <dgm:prSet/>
      <dgm:spPr/>
      <dgm:t>
        <a:bodyPr/>
        <a:lstStyle/>
        <a:p>
          <a:endParaRPr lang="en-US"/>
        </a:p>
      </dgm:t>
    </dgm:pt>
    <dgm:pt modelId="{A8299402-7BC7-A340-9F72-E4F0E9A08781}" type="sibTrans" cxnId="{6770725E-EC38-7F48-B21A-DAE70DF3B5F1}">
      <dgm:prSet/>
      <dgm:spPr/>
      <dgm:t>
        <a:bodyPr/>
        <a:lstStyle/>
        <a:p>
          <a:endParaRPr lang="en-US"/>
        </a:p>
      </dgm:t>
    </dgm:pt>
    <dgm:pt modelId="{F4472C7C-CA46-474B-AF04-B1DF2F17FA0E}">
      <dgm:prSet/>
      <dgm:spPr/>
      <dgm:t>
        <a:bodyPr/>
        <a:lstStyle/>
        <a:p>
          <a:pPr rtl="0"/>
          <a:r>
            <a:rPr lang="en-US" b="1" baseline="0">
              <a:solidFill>
                <a:schemeClr val="accent1"/>
              </a:solidFill>
            </a:rPr>
            <a:t>Rubric</a:t>
          </a:r>
          <a:r>
            <a:rPr lang="en-US" b="1" baseline="0"/>
            <a:t>. </a:t>
          </a:r>
          <a:endParaRPr lang="en-US"/>
        </a:p>
      </dgm:t>
    </dgm:pt>
    <dgm:pt modelId="{3E7A4089-121F-CC40-9FB6-491DA33DB9B0}" type="parTrans" cxnId="{5AF8C3CA-F088-C542-A4F7-730701619249}">
      <dgm:prSet/>
      <dgm:spPr/>
      <dgm:t>
        <a:bodyPr/>
        <a:lstStyle/>
        <a:p>
          <a:endParaRPr lang="en-US"/>
        </a:p>
      </dgm:t>
    </dgm:pt>
    <dgm:pt modelId="{165ED676-2E6E-B24D-9A40-085066BF6BFA}" type="sibTrans" cxnId="{5AF8C3CA-F088-C542-A4F7-730701619249}">
      <dgm:prSet/>
      <dgm:spPr/>
      <dgm:t>
        <a:bodyPr/>
        <a:lstStyle/>
        <a:p>
          <a:endParaRPr lang="en-US"/>
        </a:p>
      </dgm:t>
    </dgm:pt>
    <dgm:pt modelId="{4A8D8CED-F4FA-3641-A257-3A4E5A53F0D4}">
      <dgm:prSet/>
      <dgm:spPr/>
      <dgm:t>
        <a:bodyPr/>
        <a:lstStyle/>
        <a:p>
          <a:pPr rtl="0"/>
          <a:r>
            <a:rPr lang="en-US" b="1" baseline="0"/>
            <a:t>After the Interview</a:t>
          </a:r>
          <a:endParaRPr lang="en-US"/>
        </a:p>
      </dgm:t>
    </dgm:pt>
    <dgm:pt modelId="{45895C17-F68D-C14B-9914-361EAD573319}" type="parTrans" cxnId="{1EEE4E58-CF10-5640-84EB-ED61BB2F7F48}">
      <dgm:prSet/>
      <dgm:spPr/>
      <dgm:t>
        <a:bodyPr/>
        <a:lstStyle/>
        <a:p>
          <a:endParaRPr lang="en-US"/>
        </a:p>
      </dgm:t>
    </dgm:pt>
    <dgm:pt modelId="{52F888E8-A5AE-1D43-A4CF-7BB3BA33DB0D}" type="sibTrans" cxnId="{1EEE4E58-CF10-5640-84EB-ED61BB2F7F48}">
      <dgm:prSet/>
      <dgm:spPr/>
      <dgm:t>
        <a:bodyPr/>
        <a:lstStyle/>
        <a:p>
          <a:endParaRPr lang="en-US"/>
        </a:p>
      </dgm:t>
    </dgm:pt>
    <dgm:pt modelId="{79F999B6-189E-7449-8BCC-3694951A9FD1}">
      <dgm:prSet/>
      <dgm:spPr/>
      <dgm:t>
        <a:bodyPr/>
        <a:lstStyle/>
        <a:p>
          <a:pPr rtl="0"/>
          <a:r>
            <a:rPr lang="en-US" b="1" baseline="0">
              <a:solidFill>
                <a:schemeClr val="accent1"/>
              </a:solidFill>
            </a:rPr>
            <a:t>Plan. </a:t>
          </a:r>
          <a:endParaRPr lang="en-US">
            <a:solidFill>
              <a:schemeClr val="accent1"/>
            </a:solidFill>
          </a:endParaRPr>
        </a:p>
      </dgm:t>
    </dgm:pt>
    <dgm:pt modelId="{6B3D5A93-2AF1-B948-A1EE-B027AF7811CB}" type="parTrans" cxnId="{681E040B-FA5C-DE4B-84F4-0D94BE87358C}">
      <dgm:prSet/>
      <dgm:spPr/>
      <dgm:t>
        <a:bodyPr/>
        <a:lstStyle/>
        <a:p>
          <a:endParaRPr lang="en-US"/>
        </a:p>
      </dgm:t>
    </dgm:pt>
    <dgm:pt modelId="{C15B27B9-392C-2740-8657-741F5F601563}" type="sibTrans" cxnId="{681E040B-FA5C-DE4B-84F4-0D94BE87358C}">
      <dgm:prSet/>
      <dgm:spPr/>
      <dgm:t>
        <a:bodyPr/>
        <a:lstStyle/>
        <a:p>
          <a:endParaRPr lang="en-US"/>
        </a:p>
      </dgm:t>
    </dgm:pt>
    <dgm:pt modelId="{C64BBE25-56D2-7F4A-9DA4-D445462C451D}">
      <dgm:prSet/>
      <dgm:spPr/>
      <dgm:t>
        <a:bodyPr/>
        <a:lstStyle/>
        <a:p>
          <a:pPr rtl="0"/>
          <a:r>
            <a:rPr lang="en-US" b="1" baseline="0">
              <a:solidFill>
                <a:schemeClr val="accent1"/>
              </a:solidFill>
            </a:rPr>
            <a:t>Consistency</a:t>
          </a:r>
          <a:r>
            <a:rPr lang="en-US" b="1" baseline="0"/>
            <a:t> </a:t>
          </a:r>
          <a:r>
            <a:rPr lang="en-US" b="1" baseline="0">
              <a:solidFill>
                <a:schemeClr val="accent1"/>
              </a:solidFill>
            </a:rPr>
            <a:t>is king. </a:t>
          </a:r>
          <a:endParaRPr lang="en-US">
            <a:solidFill>
              <a:schemeClr val="accent1"/>
            </a:solidFill>
          </a:endParaRPr>
        </a:p>
      </dgm:t>
    </dgm:pt>
    <dgm:pt modelId="{FE7C5A71-FBFD-A447-A1AD-AFCC0C7343E3}" type="parTrans" cxnId="{E2D96381-4B7E-F945-88A2-AAE1BDF6AACF}">
      <dgm:prSet/>
      <dgm:spPr/>
      <dgm:t>
        <a:bodyPr/>
        <a:lstStyle/>
        <a:p>
          <a:endParaRPr lang="en-US"/>
        </a:p>
      </dgm:t>
    </dgm:pt>
    <dgm:pt modelId="{3961FF25-9F5F-A443-BFD3-3731A39B5DF7}" type="sibTrans" cxnId="{E2D96381-4B7E-F945-88A2-AAE1BDF6AACF}">
      <dgm:prSet/>
      <dgm:spPr/>
      <dgm:t>
        <a:bodyPr/>
        <a:lstStyle/>
        <a:p>
          <a:endParaRPr lang="en-US"/>
        </a:p>
      </dgm:t>
    </dgm:pt>
    <dgm:pt modelId="{A8C78126-7768-6448-B6CE-1AEBFEBC0AF1}">
      <dgm:prSet/>
      <dgm:spPr/>
      <dgm:t>
        <a:bodyPr/>
        <a:lstStyle/>
        <a:p>
          <a:pPr rtl="0"/>
          <a:r>
            <a:rPr lang="en-US" b="1" baseline="0">
              <a:solidFill>
                <a:schemeClr val="accent1"/>
              </a:solidFill>
            </a:rPr>
            <a:t>Don’t Ask</a:t>
          </a:r>
          <a:r>
            <a:rPr lang="en-US" b="1" baseline="0"/>
            <a:t>. </a:t>
          </a:r>
          <a:endParaRPr lang="en-US"/>
        </a:p>
      </dgm:t>
    </dgm:pt>
    <dgm:pt modelId="{00963258-EA4B-A34E-A2B6-95B144F30350}" type="parTrans" cxnId="{433CCF66-28CA-404D-A0EA-838C251A3021}">
      <dgm:prSet/>
      <dgm:spPr/>
      <dgm:t>
        <a:bodyPr/>
        <a:lstStyle/>
        <a:p>
          <a:endParaRPr lang="en-US"/>
        </a:p>
      </dgm:t>
    </dgm:pt>
    <dgm:pt modelId="{896075B4-1693-444B-AC68-4352971E31AC}" type="sibTrans" cxnId="{433CCF66-28CA-404D-A0EA-838C251A3021}">
      <dgm:prSet/>
      <dgm:spPr/>
      <dgm:t>
        <a:bodyPr/>
        <a:lstStyle/>
        <a:p>
          <a:endParaRPr lang="en-US"/>
        </a:p>
      </dgm:t>
    </dgm:pt>
    <dgm:pt modelId="{61943156-B5B2-6C40-A70E-2CBFFA272943}">
      <dgm:prSet/>
      <dgm:spPr/>
      <dgm:t>
        <a:bodyPr/>
        <a:lstStyle/>
        <a:p>
          <a:pPr rtl="0"/>
          <a:r>
            <a:rPr lang="en-US" b="1" baseline="0"/>
            <a:t>Have an interview plan and defined interview roles and a rubric for each interviewer.</a:t>
          </a:r>
          <a:endParaRPr lang="en-US"/>
        </a:p>
      </dgm:t>
    </dgm:pt>
    <dgm:pt modelId="{A55BD874-A44A-C145-A940-5442E72C1EBE}" type="parTrans" cxnId="{3360CB9D-AF84-C344-93CC-3D85A7C9E6D7}">
      <dgm:prSet/>
      <dgm:spPr/>
      <dgm:t>
        <a:bodyPr/>
        <a:lstStyle/>
        <a:p>
          <a:endParaRPr lang="en-US"/>
        </a:p>
      </dgm:t>
    </dgm:pt>
    <dgm:pt modelId="{1787E80A-8CDF-9448-A8C0-6DF0EDB3F33B}" type="sibTrans" cxnId="{3360CB9D-AF84-C344-93CC-3D85A7C9E6D7}">
      <dgm:prSet/>
      <dgm:spPr/>
      <dgm:t>
        <a:bodyPr/>
        <a:lstStyle/>
        <a:p>
          <a:endParaRPr lang="en-US"/>
        </a:p>
      </dgm:t>
    </dgm:pt>
    <dgm:pt modelId="{E5F321E6-56BE-514A-938B-15BA64410981}">
      <dgm:prSet/>
      <dgm:spPr/>
      <dgm:t>
        <a:bodyPr/>
        <a:lstStyle/>
        <a:p>
          <a:pPr rtl="0"/>
          <a:r>
            <a:rPr lang="en-US" b="1" baseline="0"/>
            <a:t>Always use the same questions in the same order. Switching the script can compromise objectivity.</a:t>
          </a:r>
          <a:br>
            <a:rPr lang="en-US" b="1" baseline="0"/>
          </a:br>
          <a:endParaRPr lang="en-US"/>
        </a:p>
      </dgm:t>
    </dgm:pt>
    <dgm:pt modelId="{97D2B38F-41D3-4742-B24F-BF5E6CFD8255}" type="parTrans" cxnId="{3599B8B4-117D-CC4E-B4CD-BBBC105DBDFF}">
      <dgm:prSet/>
      <dgm:spPr/>
      <dgm:t>
        <a:bodyPr/>
        <a:lstStyle/>
        <a:p>
          <a:endParaRPr lang="en-US"/>
        </a:p>
      </dgm:t>
    </dgm:pt>
    <dgm:pt modelId="{BB03BEF3-4F23-B848-9EBB-658A4B10FBCF}" type="sibTrans" cxnId="{3599B8B4-117D-CC4E-B4CD-BBBC105DBDFF}">
      <dgm:prSet/>
      <dgm:spPr/>
      <dgm:t>
        <a:bodyPr/>
        <a:lstStyle/>
        <a:p>
          <a:endParaRPr lang="en-US"/>
        </a:p>
      </dgm:t>
    </dgm:pt>
    <dgm:pt modelId="{88F5BF92-D487-284E-B0A2-9A3E28D29A23}">
      <dgm:prSet/>
      <dgm:spPr/>
      <dgm:t>
        <a:bodyPr/>
        <a:lstStyle/>
        <a:p>
          <a:pPr rtl="0"/>
          <a:r>
            <a:rPr lang="en-US" b="1" baseline="0"/>
            <a:t>Look for answers with Context, Actions, &amp; Results.</a:t>
          </a:r>
          <a:br>
            <a:rPr lang="en-US" b="1" baseline="0"/>
          </a:br>
          <a:endParaRPr lang="en-US"/>
        </a:p>
      </dgm:t>
    </dgm:pt>
    <dgm:pt modelId="{7E118355-86FE-A34B-8B4D-C6BDE4EB7095}" type="parTrans" cxnId="{FED6683C-B9E1-0C40-98A9-ADB4FD2BDEBA}">
      <dgm:prSet/>
      <dgm:spPr/>
      <dgm:t>
        <a:bodyPr/>
        <a:lstStyle/>
        <a:p>
          <a:endParaRPr lang="en-US"/>
        </a:p>
      </dgm:t>
    </dgm:pt>
    <dgm:pt modelId="{E5D5C27A-46DB-6142-800D-164C987CF17C}" type="sibTrans" cxnId="{FED6683C-B9E1-0C40-98A9-ADB4FD2BDEBA}">
      <dgm:prSet/>
      <dgm:spPr/>
      <dgm:t>
        <a:bodyPr/>
        <a:lstStyle/>
        <a:p>
          <a:endParaRPr lang="en-US"/>
        </a:p>
      </dgm:t>
    </dgm:pt>
    <dgm:pt modelId="{044FD8C6-E061-6247-9625-DA72CFA5B672}">
      <dgm:prSet/>
      <dgm:spPr/>
      <dgm:t>
        <a:bodyPr/>
        <a:lstStyle/>
        <a:p>
          <a:pPr rtl="0"/>
          <a:r>
            <a:rPr lang="en-US" b="1" baseline="0">
              <a:solidFill>
                <a:schemeClr val="accent1"/>
              </a:solidFill>
            </a:rPr>
            <a:t>Notes</a:t>
          </a:r>
          <a:r>
            <a:rPr lang="en-US" b="1" baseline="0"/>
            <a:t>. </a:t>
          </a:r>
          <a:endParaRPr lang="en-US"/>
        </a:p>
      </dgm:t>
    </dgm:pt>
    <dgm:pt modelId="{E0EAF1BC-D8AB-604E-8753-FED19E079272}" type="parTrans" cxnId="{A6852161-C14E-C14B-BF94-ACAEBEEA94CA}">
      <dgm:prSet/>
      <dgm:spPr/>
      <dgm:t>
        <a:bodyPr/>
        <a:lstStyle/>
        <a:p>
          <a:endParaRPr lang="en-US"/>
        </a:p>
      </dgm:t>
    </dgm:pt>
    <dgm:pt modelId="{664BBD6A-964A-4D49-9AEF-11B15E59BF58}" type="sibTrans" cxnId="{A6852161-C14E-C14B-BF94-ACAEBEEA94CA}">
      <dgm:prSet/>
      <dgm:spPr/>
      <dgm:t>
        <a:bodyPr/>
        <a:lstStyle/>
        <a:p>
          <a:endParaRPr lang="en-US"/>
        </a:p>
      </dgm:t>
    </dgm:pt>
    <dgm:pt modelId="{5DDCB24B-CEEB-4D46-95C1-606DFB0896C4}">
      <dgm:prSet/>
      <dgm:spPr/>
      <dgm:t>
        <a:bodyPr/>
        <a:lstStyle/>
        <a:p>
          <a:pPr rtl="0"/>
          <a:r>
            <a:rPr lang="en-US" b="1" baseline="0"/>
            <a:t>Take notes – your memory is imperfect.</a:t>
          </a:r>
          <a:br>
            <a:rPr lang="en-US" b="1" baseline="0"/>
          </a:br>
          <a:endParaRPr lang="en-US"/>
        </a:p>
      </dgm:t>
    </dgm:pt>
    <dgm:pt modelId="{6B687C63-7C4E-764F-81B7-7F15D9BDA0E3}" type="parTrans" cxnId="{640F6C9F-3043-C144-8208-6A7634655E20}">
      <dgm:prSet/>
      <dgm:spPr/>
      <dgm:t>
        <a:bodyPr/>
        <a:lstStyle/>
        <a:p>
          <a:endParaRPr lang="en-US"/>
        </a:p>
      </dgm:t>
    </dgm:pt>
    <dgm:pt modelId="{937BA6A3-7C7E-AB47-8EFB-4795ED7FE313}" type="sibTrans" cxnId="{640F6C9F-3043-C144-8208-6A7634655E20}">
      <dgm:prSet/>
      <dgm:spPr/>
      <dgm:t>
        <a:bodyPr/>
        <a:lstStyle/>
        <a:p>
          <a:endParaRPr lang="en-US"/>
        </a:p>
      </dgm:t>
    </dgm:pt>
    <dgm:pt modelId="{8BB868EA-CC98-6D45-BA3D-5B579E8948F8}">
      <dgm:prSet/>
      <dgm:spPr/>
      <dgm:t>
        <a:bodyPr/>
        <a:lstStyle/>
        <a:p>
          <a:pPr rtl="0"/>
          <a:r>
            <a:rPr lang="en-US" b="1" baseline="0"/>
            <a:t>Use a rubric and score each candidate against the competency and question while you are with them (they shouldn’t be aware of this).</a:t>
          </a:r>
          <a:endParaRPr lang="en-US"/>
        </a:p>
      </dgm:t>
    </dgm:pt>
    <dgm:pt modelId="{45F7F4B5-F5FA-4445-AE4E-7D331DAB6489}" type="parTrans" cxnId="{7E991E58-AB0F-2A4E-9085-28326388A9B2}">
      <dgm:prSet/>
      <dgm:spPr/>
      <dgm:t>
        <a:bodyPr/>
        <a:lstStyle/>
        <a:p>
          <a:endParaRPr lang="en-US"/>
        </a:p>
      </dgm:t>
    </dgm:pt>
    <dgm:pt modelId="{EE2A51A7-1066-3841-B4CC-4872DDBD5860}" type="sibTrans" cxnId="{7E991E58-AB0F-2A4E-9085-28326388A9B2}">
      <dgm:prSet/>
      <dgm:spPr/>
      <dgm:t>
        <a:bodyPr/>
        <a:lstStyle/>
        <a:p>
          <a:endParaRPr lang="en-US"/>
        </a:p>
      </dgm:t>
    </dgm:pt>
    <dgm:pt modelId="{7B96F2A0-C6C9-5C41-A60E-E2F82493BE08}">
      <dgm:prSet/>
      <dgm:spPr/>
      <dgm:t>
        <a:bodyPr/>
        <a:lstStyle/>
        <a:p>
          <a:pPr rtl="0"/>
          <a:r>
            <a:rPr lang="en-US" b="1" baseline="0"/>
            <a:t>Don’t ask for other opinions until you’ve finished your evaluation</a:t>
          </a:r>
          <a:endParaRPr lang="en-US"/>
        </a:p>
      </dgm:t>
    </dgm:pt>
    <dgm:pt modelId="{719284AE-B92D-D545-9B26-F62432D9CE88}" type="parTrans" cxnId="{EEE20A5E-A3E5-314F-A239-3BBA0C78ECCD}">
      <dgm:prSet/>
      <dgm:spPr/>
      <dgm:t>
        <a:bodyPr/>
        <a:lstStyle/>
        <a:p>
          <a:endParaRPr lang="en-US"/>
        </a:p>
      </dgm:t>
    </dgm:pt>
    <dgm:pt modelId="{198C737E-23EB-634C-9A15-B8EF39AD47E7}" type="sibTrans" cxnId="{EEE20A5E-A3E5-314F-A239-3BBA0C78ECCD}">
      <dgm:prSet/>
      <dgm:spPr/>
      <dgm:t>
        <a:bodyPr/>
        <a:lstStyle/>
        <a:p>
          <a:endParaRPr lang="en-US"/>
        </a:p>
      </dgm:t>
    </dgm:pt>
    <dgm:pt modelId="{2ECE3445-C468-474D-B2F9-A45DEF5B92C0}" type="pres">
      <dgm:prSet presAssocID="{6552FFCB-95E4-BB4D-A562-71EC08E4F712}" presName="Name0" presStyleCnt="0">
        <dgm:presLayoutVars>
          <dgm:dir/>
          <dgm:animLvl val="lvl"/>
          <dgm:resizeHandles val="exact"/>
        </dgm:presLayoutVars>
      </dgm:prSet>
      <dgm:spPr/>
    </dgm:pt>
    <dgm:pt modelId="{5315D5B5-F9E8-BC47-87A5-05102FDF6BE4}" type="pres">
      <dgm:prSet presAssocID="{AC4A75DC-A8A0-8441-AB05-2B40F161639F}" presName="composite" presStyleCnt="0"/>
      <dgm:spPr/>
    </dgm:pt>
    <dgm:pt modelId="{D553463B-362D-BD4B-B272-776048B569E4}" type="pres">
      <dgm:prSet presAssocID="{AC4A75DC-A8A0-8441-AB05-2B40F161639F}" presName="parTx" presStyleLbl="alignNode1" presStyleIdx="0" presStyleCnt="3">
        <dgm:presLayoutVars>
          <dgm:chMax val="0"/>
          <dgm:chPref val="0"/>
          <dgm:bulletEnabled val="1"/>
        </dgm:presLayoutVars>
      </dgm:prSet>
      <dgm:spPr/>
    </dgm:pt>
    <dgm:pt modelId="{B99379B2-F312-D94C-A050-353847458B8A}" type="pres">
      <dgm:prSet presAssocID="{AC4A75DC-A8A0-8441-AB05-2B40F161639F}" presName="desTx" presStyleLbl="alignAccFollowNode1" presStyleIdx="0" presStyleCnt="3">
        <dgm:presLayoutVars>
          <dgm:bulletEnabled val="1"/>
        </dgm:presLayoutVars>
      </dgm:prSet>
      <dgm:spPr/>
    </dgm:pt>
    <dgm:pt modelId="{FE3E51AE-C989-7C4A-B23D-D9D98BC5375C}" type="pres">
      <dgm:prSet presAssocID="{1B52F7CA-DA71-5A4E-9469-C1E52AC5F8E9}" presName="space" presStyleCnt="0"/>
      <dgm:spPr/>
    </dgm:pt>
    <dgm:pt modelId="{AE5FD04D-87A2-C043-9811-A030DC445648}" type="pres">
      <dgm:prSet presAssocID="{DCC93967-BC4F-3E49-A09E-A2305BD223C1}" presName="composite" presStyleCnt="0"/>
      <dgm:spPr/>
    </dgm:pt>
    <dgm:pt modelId="{437F8112-FBFE-1945-8D41-2B7F6E8EA4DF}" type="pres">
      <dgm:prSet presAssocID="{DCC93967-BC4F-3E49-A09E-A2305BD223C1}" presName="parTx" presStyleLbl="alignNode1" presStyleIdx="1" presStyleCnt="3">
        <dgm:presLayoutVars>
          <dgm:chMax val="0"/>
          <dgm:chPref val="0"/>
          <dgm:bulletEnabled val="1"/>
        </dgm:presLayoutVars>
      </dgm:prSet>
      <dgm:spPr/>
    </dgm:pt>
    <dgm:pt modelId="{80A1AE93-7B60-214F-B7FB-2EA5574271F1}" type="pres">
      <dgm:prSet presAssocID="{DCC93967-BC4F-3E49-A09E-A2305BD223C1}" presName="desTx" presStyleLbl="alignAccFollowNode1" presStyleIdx="1" presStyleCnt="3">
        <dgm:presLayoutVars>
          <dgm:bulletEnabled val="1"/>
        </dgm:presLayoutVars>
      </dgm:prSet>
      <dgm:spPr/>
    </dgm:pt>
    <dgm:pt modelId="{E749236B-91B0-D14D-9E93-888D5D1FC14A}" type="pres">
      <dgm:prSet presAssocID="{1CED3B8E-6318-C442-957B-B242AC350B95}" presName="space" presStyleCnt="0"/>
      <dgm:spPr/>
    </dgm:pt>
    <dgm:pt modelId="{7BBE5FEC-2F47-7F4C-90F9-AA7D26331FCA}" type="pres">
      <dgm:prSet presAssocID="{4A8D8CED-F4FA-3641-A257-3A4E5A53F0D4}" presName="composite" presStyleCnt="0"/>
      <dgm:spPr/>
    </dgm:pt>
    <dgm:pt modelId="{351A31A4-4A43-9C44-9FD2-757B3990A0E4}" type="pres">
      <dgm:prSet presAssocID="{4A8D8CED-F4FA-3641-A257-3A4E5A53F0D4}" presName="parTx" presStyleLbl="alignNode1" presStyleIdx="2" presStyleCnt="3">
        <dgm:presLayoutVars>
          <dgm:chMax val="0"/>
          <dgm:chPref val="0"/>
          <dgm:bulletEnabled val="1"/>
        </dgm:presLayoutVars>
      </dgm:prSet>
      <dgm:spPr/>
    </dgm:pt>
    <dgm:pt modelId="{057F386D-AF8D-CF4F-BF95-FDE7F1A998FE}" type="pres">
      <dgm:prSet presAssocID="{4A8D8CED-F4FA-3641-A257-3A4E5A53F0D4}" presName="desTx" presStyleLbl="alignAccFollowNode1" presStyleIdx="2" presStyleCnt="3">
        <dgm:presLayoutVars>
          <dgm:bulletEnabled val="1"/>
        </dgm:presLayoutVars>
      </dgm:prSet>
      <dgm:spPr/>
    </dgm:pt>
  </dgm:ptLst>
  <dgm:cxnLst>
    <dgm:cxn modelId="{6B722701-E1F6-1C4D-925E-F01A18919238}" srcId="{6552FFCB-95E4-BB4D-A562-71EC08E4F712}" destId="{AC4A75DC-A8A0-8441-AB05-2B40F161639F}" srcOrd="0" destOrd="0" parTransId="{D1561577-C0A7-DF47-AE2C-DF8BAEED700B}" sibTransId="{1B52F7CA-DA71-5A4E-9469-C1E52AC5F8E9}"/>
    <dgm:cxn modelId="{60BBF605-3C1A-B446-BA54-49FA7E296A74}" type="presOf" srcId="{044FD8C6-E061-6247-9625-DA72CFA5B672}" destId="{80A1AE93-7B60-214F-B7FB-2EA5574271F1}" srcOrd="0" destOrd="4" presId="urn:microsoft.com/office/officeart/2005/8/layout/hList1"/>
    <dgm:cxn modelId="{681E040B-FA5C-DE4B-84F4-0D94BE87358C}" srcId="{AC4A75DC-A8A0-8441-AB05-2B40F161639F}" destId="{79F999B6-189E-7449-8BCC-3694951A9FD1}" srcOrd="0" destOrd="0" parTransId="{6B3D5A93-2AF1-B948-A1EE-B027AF7811CB}" sibTransId="{C15B27B9-392C-2740-8657-741F5F601563}"/>
    <dgm:cxn modelId="{F00B4D0F-632A-034E-BDA9-83520C20F4DE}" type="presOf" srcId="{61943156-B5B2-6C40-A70E-2CBFFA272943}" destId="{B99379B2-F312-D94C-A050-353847458B8A}" srcOrd="0" destOrd="1" presId="urn:microsoft.com/office/officeart/2005/8/layout/hList1"/>
    <dgm:cxn modelId="{EC48D215-A1A1-9445-8F2D-B89897891A95}" type="presOf" srcId="{C64BBE25-56D2-7F4A-9DA4-D445462C451D}" destId="{80A1AE93-7B60-214F-B7FB-2EA5574271F1}" srcOrd="0" destOrd="0" presId="urn:microsoft.com/office/officeart/2005/8/layout/hList1"/>
    <dgm:cxn modelId="{8439B522-2E5E-6245-8E47-8E43FC54B47C}" type="presOf" srcId="{88F5BF92-D487-284E-B0A2-9A3E28D29A23}" destId="{80A1AE93-7B60-214F-B7FB-2EA5574271F1}" srcOrd="0" destOrd="3" presId="urn:microsoft.com/office/officeart/2005/8/layout/hList1"/>
    <dgm:cxn modelId="{8CF32E39-2AE1-BD40-9A15-6800581250D6}" type="presOf" srcId="{8BB868EA-CC98-6D45-BA3D-5B579E8948F8}" destId="{80A1AE93-7B60-214F-B7FB-2EA5574271F1}" srcOrd="0" destOrd="7" presId="urn:microsoft.com/office/officeart/2005/8/layout/hList1"/>
    <dgm:cxn modelId="{FF826A3B-AE8C-0449-B949-9A626A945419}" type="presOf" srcId="{6552FFCB-95E4-BB4D-A562-71EC08E4F712}" destId="{2ECE3445-C468-474D-B2F9-A45DEF5B92C0}" srcOrd="0" destOrd="0" presId="urn:microsoft.com/office/officeart/2005/8/layout/hList1"/>
    <dgm:cxn modelId="{FED6683C-B9E1-0C40-98A9-ADB4FD2BDEBA}" srcId="{DD09B083-60D7-EF49-A379-B300C42C8778}" destId="{88F5BF92-D487-284E-B0A2-9A3E28D29A23}" srcOrd="0" destOrd="0" parTransId="{7E118355-86FE-A34B-8B4D-C6BDE4EB7095}" sibTransId="{E5D5C27A-46DB-6142-800D-164C987CF17C}"/>
    <dgm:cxn modelId="{EEE20A5E-A3E5-314F-A239-3BBA0C78ECCD}" srcId="{A8C78126-7768-6448-B6CE-1AEBFEBC0AF1}" destId="{7B96F2A0-C6C9-5C41-A60E-E2F82493BE08}" srcOrd="0" destOrd="0" parTransId="{719284AE-B92D-D545-9B26-F62432D9CE88}" sibTransId="{198C737E-23EB-634C-9A15-B8EF39AD47E7}"/>
    <dgm:cxn modelId="{56FE1E5E-0925-6F45-97FE-3840C3A3327E}" type="presOf" srcId="{F4472C7C-CA46-474B-AF04-B1DF2F17FA0E}" destId="{80A1AE93-7B60-214F-B7FB-2EA5574271F1}" srcOrd="0" destOrd="6" presId="urn:microsoft.com/office/officeart/2005/8/layout/hList1"/>
    <dgm:cxn modelId="{6770725E-EC38-7F48-B21A-DAE70DF3B5F1}" srcId="{DCC93967-BC4F-3E49-A09E-A2305BD223C1}" destId="{DD09B083-60D7-EF49-A379-B300C42C8778}" srcOrd="1" destOrd="0" parTransId="{5CDCBF59-8CF9-1441-AB62-7F254A8B03D9}" sibTransId="{A8299402-7BC7-A340-9F72-E4F0E9A08781}"/>
    <dgm:cxn modelId="{A6852161-C14E-C14B-BF94-ACAEBEEA94CA}" srcId="{DCC93967-BC4F-3E49-A09E-A2305BD223C1}" destId="{044FD8C6-E061-6247-9625-DA72CFA5B672}" srcOrd="2" destOrd="0" parTransId="{E0EAF1BC-D8AB-604E-8753-FED19E079272}" sibTransId="{664BBD6A-964A-4D49-9AEF-11B15E59BF58}"/>
    <dgm:cxn modelId="{433CCF66-28CA-404D-A0EA-838C251A3021}" srcId="{4A8D8CED-F4FA-3641-A257-3A4E5A53F0D4}" destId="{A8C78126-7768-6448-B6CE-1AEBFEBC0AF1}" srcOrd="0" destOrd="0" parTransId="{00963258-EA4B-A34E-A2B6-95B144F30350}" sibTransId="{896075B4-1693-444B-AC68-4352971E31AC}"/>
    <dgm:cxn modelId="{9078FE6D-F555-F543-BDB3-E3FE5BCE8B68}" type="presOf" srcId="{DCC93967-BC4F-3E49-A09E-A2305BD223C1}" destId="{437F8112-FBFE-1945-8D41-2B7F6E8EA4DF}" srcOrd="0" destOrd="0" presId="urn:microsoft.com/office/officeart/2005/8/layout/hList1"/>
    <dgm:cxn modelId="{A4BADE57-963F-0247-B544-D2BD37BDAD6C}" type="presOf" srcId="{5DDCB24B-CEEB-4D46-95C1-606DFB0896C4}" destId="{80A1AE93-7B60-214F-B7FB-2EA5574271F1}" srcOrd="0" destOrd="5" presId="urn:microsoft.com/office/officeart/2005/8/layout/hList1"/>
    <dgm:cxn modelId="{7E991E58-AB0F-2A4E-9085-28326388A9B2}" srcId="{F4472C7C-CA46-474B-AF04-B1DF2F17FA0E}" destId="{8BB868EA-CC98-6D45-BA3D-5B579E8948F8}" srcOrd="0" destOrd="0" parTransId="{45F7F4B5-F5FA-4445-AE4E-7D331DAB6489}" sibTransId="{EE2A51A7-1066-3841-B4CC-4872DDBD5860}"/>
    <dgm:cxn modelId="{1EEE4E58-CF10-5640-84EB-ED61BB2F7F48}" srcId="{6552FFCB-95E4-BB4D-A562-71EC08E4F712}" destId="{4A8D8CED-F4FA-3641-A257-3A4E5A53F0D4}" srcOrd="2" destOrd="0" parTransId="{45895C17-F68D-C14B-9914-361EAD573319}" sibTransId="{52F888E8-A5AE-1D43-A4CF-7BB3BA33DB0D}"/>
    <dgm:cxn modelId="{E2D96381-4B7E-F945-88A2-AAE1BDF6AACF}" srcId="{DCC93967-BC4F-3E49-A09E-A2305BD223C1}" destId="{C64BBE25-56D2-7F4A-9DA4-D445462C451D}" srcOrd="0" destOrd="0" parTransId="{FE7C5A71-FBFD-A447-A1AD-AFCC0C7343E3}" sibTransId="{3961FF25-9F5F-A443-BFD3-3731A39B5DF7}"/>
    <dgm:cxn modelId="{3E69298E-43F6-F14C-B118-BA54432AA9CC}" type="presOf" srcId="{E5F321E6-56BE-514A-938B-15BA64410981}" destId="{80A1AE93-7B60-214F-B7FB-2EA5574271F1}" srcOrd="0" destOrd="1" presId="urn:microsoft.com/office/officeart/2005/8/layout/hList1"/>
    <dgm:cxn modelId="{8EB7E890-0274-3845-9A71-B9608495A8BF}" type="presOf" srcId="{7B96F2A0-C6C9-5C41-A60E-E2F82493BE08}" destId="{057F386D-AF8D-CF4F-BF95-FDE7F1A998FE}" srcOrd="0" destOrd="1" presId="urn:microsoft.com/office/officeart/2005/8/layout/hList1"/>
    <dgm:cxn modelId="{3360CB9D-AF84-C344-93CC-3D85A7C9E6D7}" srcId="{79F999B6-189E-7449-8BCC-3694951A9FD1}" destId="{61943156-B5B2-6C40-A70E-2CBFFA272943}" srcOrd="0" destOrd="0" parTransId="{A55BD874-A44A-C145-A940-5442E72C1EBE}" sibTransId="{1787E80A-8CDF-9448-A8C0-6DF0EDB3F33B}"/>
    <dgm:cxn modelId="{5061649F-04BF-084F-8CEE-58D9BB6DE84E}" srcId="{6552FFCB-95E4-BB4D-A562-71EC08E4F712}" destId="{DCC93967-BC4F-3E49-A09E-A2305BD223C1}" srcOrd="1" destOrd="0" parTransId="{C145DD0E-E1C4-004D-A7A0-37AEF5DCE8DB}" sibTransId="{1CED3B8E-6318-C442-957B-B242AC350B95}"/>
    <dgm:cxn modelId="{640F6C9F-3043-C144-8208-6A7634655E20}" srcId="{044FD8C6-E061-6247-9625-DA72CFA5B672}" destId="{5DDCB24B-CEEB-4D46-95C1-606DFB0896C4}" srcOrd="0" destOrd="0" parTransId="{6B687C63-7C4E-764F-81B7-7F15D9BDA0E3}" sibTransId="{937BA6A3-7C7E-AB47-8EFB-4795ED7FE313}"/>
    <dgm:cxn modelId="{3599B8B4-117D-CC4E-B4CD-BBBC105DBDFF}" srcId="{C64BBE25-56D2-7F4A-9DA4-D445462C451D}" destId="{E5F321E6-56BE-514A-938B-15BA64410981}" srcOrd="0" destOrd="0" parTransId="{97D2B38F-41D3-4742-B24F-BF5E6CFD8255}" sibTransId="{BB03BEF3-4F23-B848-9EBB-658A4B10FBCF}"/>
    <dgm:cxn modelId="{052D16BD-36FD-EF4E-9969-5D471F49370E}" type="presOf" srcId="{4A8D8CED-F4FA-3641-A257-3A4E5A53F0D4}" destId="{351A31A4-4A43-9C44-9FD2-757B3990A0E4}" srcOrd="0" destOrd="0" presId="urn:microsoft.com/office/officeart/2005/8/layout/hList1"/>
    <dgm:cxn modelId="{5AF8C3CA-F088-C542-A4F7-730701619249}" srcId="{DCC93967-BC4F-3E49-A09E-A2305BD223C1}" destId="{F4472C7C-CA46-474B-AF04-B1DF2F17FA0E}" srcOrd="3" destOrd="0" parTransId="{3E7A4089-121F-CC40-9FB6-491DA33DB9B0}" sibTransId="{165ED676-2E6E-B24D-9A40-085066BF6BFA}"/>
    <dgm:cxn modelId="{E82950D0-B996-C94E-AEB6-926BFBB8C33C}" type="presOf" srcId="{79F999B6-189E-7449-8BCC-3694951A9FD1}" destId="{B99379B2-F312-D94C-A050-353847458B8A}" srcOrd="0" destOrd="0" presId="urn:microsoft.com/office/officeart/2005/8/layout/hList1"/>
    <dgm:cxn modelId="{86400CE1-0618-E44A-B391-FF2097C55351}" type="presOf" srcId="{A8C78126-7768-6448-B6CE-1AEBFEBC0AF1}" destId="{057F386D-AF8D-CF4F-BF95-FDE7F1A998FE}" srcOrd="0" destOrd="0" presId="urn:microsoft.com/office/officeart/2005/8/layout/hList1"/>
    <dgm:cxn modelId="{48DE19EF-A258-6946-B54A-0728EB49C0AD}" type="presOf" srcId="{DD09B083-60D7-EF49-A379-B300C42C8778}" destId="{80A1AE93-7B60-214F-B7FB-2EA5574271F1}" srcOrd="0" destOrd="2" presId="urn:microsoft.com/office/officeart/2005/8/layout/hList1"/>
    <dgm:cxn modelId="{3AEDFCF2-344C-1E42-848B-B0C16785B2A3}" type="presOf" srcId="{AC4A75DC-A8A0-8441-AB05-2B40F161639F}" destId="{D553463B-362D-BD4B-B272-776048B569E4}" srcOrd="0" destOrd="0" presId="urn:microsoft.com/office/officeart/2005/8/layout/hList1"/>
    <dgm:cxn modelId="{2C80D2E1-A537-1C4F-A682-8DF9F4CFC956}" type="presParOf" srcId="{2ECE3445-C468-474D-B2F9-A45DEF5B92C0}" destId="{5315D5B5-F9E8-BC47-87A5-05102FDF6BE4}" srcOrd="0" destOrd="0" presId="urn:microsoft.com/office/officeart/2005/8/layout/hList1"/>
    <dgm:cxn modelId="{A86C3371-FACE-CB47-854B-185EC727E14F}" type="presParOf" srcId="{5315D5B5-F9E8-BC47-87A5-05102FDF6BE4}" destId="{D553463B-362D-BD4B-B272-776048B569E4}" srcOrd="0" destOrd="0" presId="urn:microsoft.com/office/officeart/2005/8/layout/hList1"/>
    <dgm:cxn modelId="{26A4456C-9BE6-D643-BFFF-8BF6BB4EA4EF}" type="presParOf" srcId="{5315D5B5-F9E8-BC47-87A5-05102FDF6BE4}" destId="{B99379B2-F312-D94C-A050-353847458B8A}" srcOrd="1" destOrd="0" presId="urn:microsoft.com/office/officeart/2005/8/layout/hList1"/>
    <dgm:cxn modelId="{F76449AE-7F57-784F-AEA1-9C0B2DC5AECB}" type="presParOf" srcId="{2ECE3445-C468-474D-B2F9-A45DEF5B92C0}" destId="{FE3E51AE-C989-7C4A-B23D-D9D98BC5375C}" srcOrd="1" destOrd="0" presId="urn:microsoft.com/office/officeart/2005/8/layout/hList1"/>
    <dgm:cxn modelId="{A53202B5-41D7-7F42-BCED-50C45FB05F81}" type="presParOf" srcId="{2ECE3445-C468-474D-B2F9-A45DEF5B92C0}" destId="{AE5FD04D-87A2-C043-9811-A030DC445648}" srcOrd="2" destOrd="0" presId="urn:microsoft.com/office/officeart/2005/8/layout/hList1"/>
    <dgm:cxn modelId="{E1AE17AF-8844-4E42-9B41-2A7CDE6F4675}" type="presParOf" srcId="{AE5FD04D-87A2-C043-9811-A030DC445648}" destId="{437F8112-FBFE-1945-8D41-2B7F6E8EA4DF}" srcOrd="0" destOrd="0" presId="urn:microsoft.com/office/officeart/2005/8/layout/hList1"/>
    <dgm:cxn modelId="{D26FFF23-A662-FE4C-8B9A-C0028E7563F3}" type="presParOf" srcId="{AE5FD04D-87A2-C043-9811-A030DC445648}" destId="{80A1AE93-7B60-214F-B7FB-2EA5574271F1}" srcOrd="1" destOrd="0" presId="urn:microsoft.com/office/officeart/2005/8/layout/hList1"/>
    <dgm:cxn modelId="{03F1925B-F4F9-C24E-9FD1-DADC5697C283}" type="presParOf" srcId="{2ECE3445-C468-474D-B2F9-A45DEF5B92C0}" destId="{E749236B-91B0-D14D-9E93-888D5D1FC14A}" srcOrd="3" destOrd="0" presId="urn:microsoft.com/office/officeart/2005/8/layout/hList1"/>
    <dgm:cxn modelId="{8A655BCA-991A-874D-8492-EEE75AD14FBC}" type="presParOf" srcId="{2ECE3445-C468-474D-B2F9-A45DEF5B92C0}" destId="{7BBE5FEC-2F47-7F4C-90F9-AA7D26331FCA}" srcOrd="4" destOrd="0" presId="urn:microsoft.com/office/officeart/2005/8/layout/hList1"/>
    <dgm:cxn modelId="{150380A9-0017-DE4D-8608-87AFDA01BC75}" type="presParOf" srcId="{7BBE5FEC-2F47-7F4C-90F9-AA7D26331FCA}" destId="{351A31A4-4A43-9C44-9FD2-757B3990A0E4}" srcOrd="0" destOrd="0" presId="urn:microsoft.com/office/officeart/2005/8/layout/hList1"/>
    <dgm:cxn modelId="{CA72A694-71FC-8F41-9DDC-14C64F256334}" type="presParOf" srcId="{7BBE5FEC-2F47-7F4C-90F9-AA7D26331FCA}" destId="{057F386D-AF8D-CF4F-BF95-FDE7F1A998F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2F8E5F-280A-0F41-A9A1-AB32EA6FFB04}" type="doc">
      <dgm:prSet loTypeId="urn:microsoft.com/office/officeart/2005/8/layout/vProcess5" loCatId="list" qsTypeId="urn:microsoft.com/office/officeart/2005/8/quickstyle/simple4" qsCatId="simple" csTypeId="urn:microsoft.com/office/officeart/2005/8/colors/colorful3" csCatId="colorful"/>
      <dgm:spPr/>
      <dgm:t>
        <a:bodyPr/>
        <a:lstStyle/>
        <a:p>
          <a:endParaRPr lang="en-US"/>
        </a:p>
      </dgm:t>
    </dgm:pt>
    <dgm:pt modelId="{9BFB8CBC-329A-7F4D-B272-81C1C85F88D7}">
      <dgm:prSet/>
      <dgm:spPr/>
      <dgm:t>
        <a:bodyPr/>
        <a:lstStyle/>
        <a:p>
          <a:pPr rtl="0"/>
          <a:r>
            <a:rPr lang="en-US" b="1" baseline="0"/>
            <a:t>6 Steps for Successful Interviewing &amp; How to Avoid Unconscious Bias</a:t>
          </a:r>
          <a:endParaRPr lang="en-US"/>
        </a:p>
      </dgm:t>
    </dgm:pt>
    <dgm:pt modelId="{2043B1EB-AF7E-9D4C-BC39-9FB52E4CC15C}" type="parTrans" cxnId="{A3ECC328-4123-7C43-A23F-987325D7A5BA}">
      <dgm:prSet/>
      <dgm:spPr/>
      <dgm:t>
        <a:bodyPr/>
        <a:lstStyle/>
        <a:p>
          <a:endParaRPr lang="en-US"/>
        </a:p>
      </dgm:t>
    </dgm:pt>
    <dgm:pt modelId="{6325036A-DA49-0A40-9092-DC6E61F70152}" type="sibTrans" cxnId="{A3ECC328-4123-7C43-A23F-987325D7A5BA}">
      <dgm:prSet/>
      <dgm:spPr/>
      <dgm:t>
        <a:bodyPr/>
        <a:lstStyle/>
        <a:p>
          <a:endParaRPr lang="en-US"/>
        </a:p>
      </dgm:t>
    </dgm:pt>
    <dgm:pt modelId="{6223BCDD-2F15-1B47-85A6-BD7260DF0589}">
      <dgm:prSet/>
      <dgm:spPr/>
      <dgm:t>
        <a:bodyPr/>
        <a:lstStyle/>
        <a:p>
          <a:pPr rtl="0"/>
          <a:r>
            <a:rPr lang="en-US" b="1" baseline="0"/>
            <a:t>Interviewing Competencies and Questions</a:t>
          </a:r>
          <a:endParaRPr lang="en-US"/>
        </a:p>
      </dgm:t>
    </dgm:pt>
    <dgm:pt modelId="{02B71030-ADE0-6B4A-9C54-C4402CEA108C}" type="parTrans" cxnId="{37192814-CB15-F04E-AB4B-FC2053904CA0}">
      <dgm:prSet/>
      <dgm:spPr/>
      <dgm:t>
        <a:bodyPr/>
        <a:lstStyle/>
        <a:p>
          <a:endParaRPr lang="en-US"/>
        </a:p>
      </dgm:t>
    </dgm:pt>
    <dgm:pt modelId="{CE469752-8285-9E44-9462-EC62855E3CB6}" type="sibTrans" cxnId="{37192814-CB15-F04E-AB4B-FC2053904CA0}">
      <dgm:prSet/>
      <dgm:spPr/>
      <dgm:t>
        <a:bodyPr/>
        <a:lstStyle/>
        <a:p>
          <a:endParaRPr lang="en-US"/>
        </a:p>
      </dgm:t>
    </dgm:pt>
    <dgm:pt modelId="{D1CC4964-7AC6-B84B-A4BF-087FA0256A7F}">
      <dgm:prSet/>
      <dgm:spPr/>
      <dgm:t>
        <a:bodyPr/>
        <a:lstStyle/>
        <a:p>
          <a:pPr rtl="0"/>
          <a:r>
            <a:rPr lang="en-US" b="1" baseline="0"/>
            <a:t>How to Create an Effective Interview Plan</a:t>
          </a:r>
          <a:endParaRPr lang="en-US"/>
        </a:p>
      </dgm:t>
    </dgm:pt>
    <dgm:pt modelId="{9F5CD263-7B04-1647-9FB1-3FA1EC8CC92F}" type="parTrans" cxnId="{A121A45E-7070-B047-A332-B1270C2810F6}">
      <dgm:prSet/>
      <dgm:spPr/>
      <dgm:t>
        <a:bodyPr/>
        <a:lstStyle/>
        <a:p>
          <a:endParaRPr lang="en-US"/>
        </a:p>
      </dgm:t>
    </dgm:pt>
    <dgm:pt modelId="{F5B2C198-C1D8-D744-A7B9-C618F1506DE1}" type="sibTrans" cxnId="{A121A45E-7070-B047-A332-B1270C2810F6}">
      <dgm:prSet/>
      <dgm:spPr/>
      <dgm:t>
        <a:bodyPr/>
        <a:lstStyle/>
        <a:p>
          <a:endParaRPr lang="en-US"/>
        </a:p>
      </dgm:t>
    </dgm:pt>
    <dgm:pt modelId="{92BCD852-2988-DD48-9D58-E1292437EF41}">
      <dgm:prSet/>
      <dgm:spPr/>
      <dgm:t>
        <a:bodyPr/>
        <a:lstStyle/>
        <a:p>
          <a:pPr rtl="0"/>
          <a:r>
            <a:rPr lang="en-US" b="1" baseline="0"/>
            <a:t>How to Build an Insightful Rubric</a:t>
          </a:r>
          <a:endParaRPr lang="en-US"/>
        </a:p>
      </dgm:t>
    </dgm:pt>
    <dgm:pt modelId="{2E2826ED-2611-E94C-B8D1-8B5739099B48}" type="parTrans" cxnId="{2CED0213-58FC-E544-B72B-EEBDFC4D3123}">
      <dgm:prSet/>
      <dgm:spPr/>
      <dgm:t>
        <a:bodyPr/>
        <a:lstStyle/>
        <a:p>
          <a:endParaRPr lang="en-US"/>
        </a:p>
      </dgm:t>
    </dgm:pt>
    <dgm:pt modelId="{C8942D05-77AE-E542-8B5C-47FDF2A10E01}" type="sibTrans" cxnId="{2CED0213-58FC-E544-B72B-EEBDFC4D3123}">
      <dgm:prSet/>
      <dgm:spPr/>
      <dgm:t>
        <a:bodyPr/>
        <a:lstStyle/>
        <a:p>
          <a:endParaRPr lang="en-US"/>
        </a:p>
      </dgm:t>
    </dgm:pt>
    <dgm:pt modelId="{36D67F76-6B1E-9546-892C-4719528B4B7D}" type="pres">
      <dgm:prSet presAssocID="{E22F8E5F-280A-0F41-A9A1-AB32EA6FFB04}" presName="outerComposite" presStyleCnt="0">
        <dgm:presLayoutVars>
          <dgm:chMax val="5"/>
          <dgm:dir/>
          <dgm:resizeHandles val="exact"/>
        </dgm:presLayoutVars>
      </dgm:prSet>
      <dgm:spPr/>
    </dgm:pt>
    <dgm:pt modelId="{DAC24A0A-6919-3A49-BC23-1869CBEE4D7C}" type="pres">
      <dgm:prSet presAssocID="{E22F8E5F-280A-0F41-A9A1-AB32EA6FFB04}" presName="dummyMaxCanvas" presStyleCnt="0">
        <dgm:presLayoutVars/>
      </dgm:prSet>
      <dgm:spPr/>
    </dgm:pt>
    <dgm:pt modelId="{C02E0D32-3BE9-6D46-961E-A8E52A273488}" type="pres">
      <dgm:prSet presAssocID="{E22F8E5F-280A-0F41-A9A1-AB32EA6FFB04}" presName="FourNodes_1" presStyleLbl="node1" presStyleIdx="0" presStyleCnt="4">
        <dgm:presLayoutVars>
          <dgm:bulletEnabled val="1"/>
        </dgm:presLayoutVars>
      </dgm:prSet>
      <dgm:spPr/>
    </dgm:pt>
    <dgm:pt modelId="{9A66A2DE-5BF6-FB45-9E99-60F3501A5187}" type="pres">
      <dgm:prSet presAssocID="{E22F8E5F-280A-0F41-A9A1-AB32EA6FFB04}" presName="FourNodes_2" presStyleLbl="node1" presStyleIdx="1" presStyleCnt="4">
        <dgm:presLayoutVars>
          <dgm:bulletEnabled val="1"/>
        </dgm:presLayoutVars>
      </dgm:prSet>
      <dgm:spPr/>
    </dgm:pt>
    <dgm:pt modelId="{ABC317A5-0D7D-6A48-A579-2DC2817ADF87}" type="pres">
      <dgm:prSet presAssocID="{E22F8E5F-280A-0F41-A9A1-AB32EA6FFB04}" presName="FourNodes_3" presStyleLbl="node1" presStyleIdx="2" presStyleCnt="4">
        <dgm:presLayoutVars>
          <dgm:bulletEnabled val="1"/>
        </dgm:presLayoutVars>
      </dgm:prSet>
      <dgm:spPr/>
    </dgm:pt>
    <dgm:pt modelId="{70A0C1F1-FF74-D34B-92BE-3301BB3BF5E8}" type="pres">
      <dgm:prSet presAssocID="{E22F8E5F-280A-0F41-A9A1-AB32EA6FFB04}" presName="FourNodes_4" presStyleLbl="node1" presStyleIdx="3" presStyleCnt="4">
        <dgm:presLayoutVars>
          <dgm:bulletEnabled val="1"/>
        </dgm:presLayoutVars>
      </dgm:prSet>
      <dgm:spPr/>
    </dgm:pt>
    <dgm:pt modelId="{EF734EEE-B63E-0545-BB20-5AD07B33E4F7}" type="pres">
      <dgm:prSet presAssocID="{E22F8E5F-280A-0F41-A9A1-AB32EA6FFB04}" presName="FourConn_1-2" presStyleLbl="fgAccFollowNode1" presStyleIdx="0" presStyleCnt="3">
        <dgm:presLayoutVars>
          <dgm:bulletEnabled val="1"/>
        </dgm:presLayoutVars>
      </dgm:prSet>
      <dgm:spPr/>
    </dgm:pt>
    <dgm:pt modelId="{897ED66F-E912-5C41-8BA4-AF5A8DB3EA6F}" type="pres">
      <dgm:prSet presAssocID="{E22F8E5F-280A-0F41-A9A1-AB32EA6FFB04}" presName="FourConn_2-3" presStyleLbl="fgAccFollowNode1" presStyleIdx="1" presStyleCnt="3">
        <dgm:presLayoutVars>
          <dgm:bulletEnabled val="1"/>
        </dgm:presLayoutVars>
      </dgm:prSet>
      <dgm:spPr/>
    </dgm:pt>
    <dgm:pt modelId="{4B4CCF64-D325-FF49-9D33-69E81CF1F369}" type="pres">
      <dgm:prSet presAssocID="{E22F8E5F-280A-0F41-A9A1-AB32EA6FFB04}" presName="FourConn_3-4" presStyleLbl="fgAccFollowNode1" presStyleIdx="2" presStyleCnt="3">
        <dgm:presLayoutVars>
          <dgm:bulletEnabled val="1"/>
        </dgm:presLayoutVars>
      </dgm:prSet>
      <dgm:spPr/>
    </dgm:pt>
    <dgm:pt modelId="{FE3DED61-4940-2E40-828F-A7289DE8BE30}" type="pres">
      <dgm:prSet presAssocID="{E22F8E5F-280A-0F41-A9A1-AB32EA6FFB04}" presName="FourNodes_1_text" presStyleLbl="node1" presStyleIdx="3" presStyleCnt="4">
        <dgm:presLayoutVars>
          <dgm:bulletEnabled val="1"/>
        </dgm:presLayoutVars>
      </dgm:prSet>
      <dgm:spPr/>
    </dgm:pt>
    <dgm:pt modelId="{43CD76CB-B3DD-9F46-B577-AD078F427CE3}" type="pres">
      <dgm:prSet presAssocID="{E22F8E5F-280A-0F41-A9A1-AB32EA6FFB04}" presName="FourNodes_2_text" presStyleLbl="node1" presStyleIdx="3" presStyleCnt="4">
        <dgm:presLayoutVars>
          <dgm:bulletEnabled val="1"/>
        </dgm:presLayoutVars>
      </dgm:prSet>
      <dgm:spPr/>
    </dgm:pt>
    <dgm:pt modelId="{69CEC5DB-6985-BD4E-BA68-9D28BEC19297}" type="pres">
      <dgm:prSet presAssocID="{E22F8E5F-280A-0F41-A9A1-AB32EA6FFB04}" presName="FourNodes_3_text" presStyleLbl="node1" presStyleIdx="3" presStyleCnt="4">
        <dgm:presLayoutVars>
          <dgm:bulletEnabled val="1"/>
        </dgm:presLayoutVars>
      </dgm:prSet>
      <dgm:spPr/>
    </dgm:pt>
    <dgm:pt modelId="{BF1B0129-FC03-DD43-A116-FB27E0C3C62A}" type="pres">
      <dgm:prSet presAssocID="{E22F8E5F-280A-0F41-A9A1-AB32EA6FFB04}" presName="FourNodes_4_text" presStyleLbl="node1" presStyleIdx="3" presStyleCnt="4">
        <dgm:presLayoutVars>
          <dgm:bulletEnabled val="1"/>
        </dgm:presLayoutVars>
      </dgm:prSet>
      <dgm:spPr/>
    </dgm:pt>
  </dgm:ptLst>
  <dgm:cxnLst>
    <dgm:cxn modelId="{2CED0213-58FC-E544-B72B-EEBDFC4D3123}" srcId="{E22F8E5F-280A-0F41-A9A1-AB32EA6FFB04}" destId="{92BCD852-2988-DD48-9D58-E1292437EF41}" srcOrd="3" destOrd="0" parTransId="{2E2826ED-2611-E94C-B8D1-8B5739099B48}" sibTransId="{C8942D05-77AE-E542-8B5C-47FDF2A10E01}"/>
    <dgm:cxn modelId="{37192814-CB15-F04E-AB4B-FC2053904CA0}" srcId="{E22F8E5F-280A-0F41-A9A1-AB32EA6FFB04}" destId="{6223BCDD-2F15-1B47-85A6-BD7260DF0589}" srcOrd="1" destOrd="0" parTransId="{02B71030-ADE0-6B4A-9C54-C4402CEA108C}" sibTransId="{CE469752-8285-9E44-9462-EC62855E3CB6}"/>
    <dgm:cxn modelId="{92CBA822-6859-9E4F-8DFB-263ADA88BAA2}" type="presOf" srcId="{D1CC4964-7AC6-B84B-A4BF-087FA0256A7F}" destId="{ABC317A5-0D7D-6A48-A579-2DC2817ADF87}" srcOrd="0" destOrd="0" presId="urn:microsoft.com/office/officeart/2005/8/layout/vProcess5"/>
    <dgm:cxn modelId="{A3ECC328-4123-7C43-A23F-987325D7A5BA}" srcId="{E22F8E5F-280A-0F41-A9A1-AB32EA6FFB04}" destId="{9BFB8CBC-329A-7F4D-B272-81C1C85F88D7}" srcOrd="0" destOrd="0" parTransId="{2043B1EB-AF7E-9D4C-BC39-9FB52E4CC15C}" sibTransId="{6325036A-DA49-0A40-9092-DC6E61F70152}"/>
    <dgm:cxn modelId="{A121A45E-7070-B047-A332-B1270C2810F6}" srcId="{E22F8E5F-280A-0F41-A9A1-AB32EA6FFB04}" destId="{D1CC4964-7AC6-B84B-A4BF-087FA0256A7F}" srcOrd="2" destOrd="0" parTransId="{9F5CD263-7B04-1647-9FB1-3FA1EC8CC92F}" sibTransId="{F5B2C198-C1D8-D744-A7B9-C618F1506DE1}"/>
    <dgm:cxn modelId="{78383861-14FC-4F46-A00A-0273D3703D14}" type="presOf" srcId="{6223BCDD-2F15-1B47-85A6-BD7260DF0589}" destId="{9A66A2DE-5BF6-FB45-9E99-60F3501A5187}" srcOrd="0" destOrd="0" presId="urn:microsoft.com/office/officeart/2005/8/layout/vProcess5"/>
    <dgm:cxn modelId="{87C05465-8B0D-9046-9484-9B4E3D3277A6}" type="presOf" srcId="{E22F8E5F-280A-0F41-A9A1-AB32EA6FFB04}" destId="{36D67F76-6B1E-9546-892C-4719528B4B7D}" srcOrd="0" destOrd="0" presId="urn:microsoft.com/office/officeart/2005/8/layout/vProcess5"/>
    <dgm:cxn modelId="{40A96967-400F-7E4A-9239-C361502DBB61}" type="presOf" srcId="{CE469752-8285-9E44-9462-EC62855E3CB6}" destId="{897ED66F-E912-5C41-8BA4-AF5A8DB3EA6F}" srcOrd="0" destOrd="0" presId="urn:microsoft.com/office/officeart/2005/8/layout/vProcess5"/>
    <dgm:cxn modelId="{F7B5EB4C-5F79-354E-9B39-E7B8DE1DA1E9}" type="presOf" srcId="{D1CC4964-7AC6-B84B-A4BF-087FA0256A7F}" destId="{69CEC5DB-6985-BD4E-BA68-9D28BEC19297}" srcOrd="1" destOrd="0" presId="urn:microsoft.com/office/officeart/2005/8/layout/vProcess5"/>
    <dgm:cxn modelId="{159BF753-E915-8B40-A1C4-66DA55D11C72}" type="presOf" srcId="{9BFB8CBC-329A-7F4D-B272-81C1C85F88D7}" destId="{C02E0D32-3BE9-6D46-961E-A8E52A273488}" srcOrd="0" destOrd="0" presId="urn:microsoft.com/office/officeart/2005/8/layout/vProcess5"/>
    <dgm:cxn modelId="{86BEBB59-5D2C-5448-A15B-4297B93251BA}" type="presOf" srcId="{6325036A-DA49-0A40-9092-DC6E61F70152}" destId="{EF734EEE-B63E-0545-BB20-5AD07B33E4F7}" srcOrd="0" destOrd="0" presId="urn:microsoft.com/office/officeart/2005/8/layout/vProcess5"/>
    <dgm:cxn modelId="{98F54F5A-E962-5347-BA19-861869C35270}" type="presOf" srcId="{9BFB8CBC-329A-7F4D-B272-81C1C85F88D7}" destId="{FE3DED61-4940-2E40-828F-A7289DE8BE30}" srcOrd="1" destOrd="0" presId="urn:microsoft.com/office/officeart/2005/8/layout/vProcess5"/>
    <dgm:cxn modelId="{E9526D8B-D447-7F48-8FE5-A0A8FB41AEA8}" type="presOf" srcId="{92BCD852-2988-DD48-9D58-E1292437EF41}" destId="{70A0C1F1-FF74-D34B-92BE-3301BB3BF5E8}" srcOrd="0" destOrd="0" presId="urn:microsoft.com/office/officeart/2005/8/layout/vProcess5"/>
    <dgm:cxn modelId="{B492A0CF-9340-9F4E-978F-13E76D2374A1}" type="presOf" srcId="{6223BCDD-2F15-1B47-85A6-BD7260DF0589}" destId="{43CD76CB-B3DD-9F46-B577-AD078F427CE3}" srcOrd="1" destOrd="0" presId="urn:microsoft.com/office/officeart/2005/8/layout/vProcess5"/>
    <dgm:cxn modelId="{17C6FFE5-956F-F24D-861D-E469EFC9F003}" type="presOf" srcId="{F5B2C198-C1D8-D744-A7B9-C618F1506DE1}" destId="{4B4CCF64-D325-FF49-9D33-69E81CF1F369}" srcOrd="0" destOrd="0" presId="urn:microsoft.com/office/officeart/2005/8/layout/vProcess5"/>
    <dgm:cxn modelId="{94E7EDEA-D16C-4746-A14B-72D6A0B56F4D}" type="presOf" srcId="{92BCD852-2988-DD48-9D58-E1292437EF41}" destId="{BF1B0129-FC03-DD43-A116-FB27E0C3C62A}" srcOrd="1" destOrd="0" presId="urn:microsoft.com/office/officeart/2005/8/layout/vProcess5"/>
    <dgm:cxn modelId="{9AF9212A-F38A-C149-BBCB-5E040324A927}" type="presParOf" srcId="{36D67F76-6B1E-9546-892C-4719528B4B7D}" destId="{DAC24A0A-6919-3A49-BC23-1869CBEE4D7C}" srcOrd="0" destOrd="0" presId="urn:microsoft.com/office/officeart/2005/8/layout/vProcess5"/>
    <dgm:cxn modelId="{D656AB80-4940-814D-B5D3-7D5B2E501FC7}" type="presParOf" srcId="{36D67F76-6B1E-9546-892C-4719528B4B7D}" destId="{C02E0D32-3BE9-6D46-961E-A8E52A273488}" srcOrd="1" destOrd="0" presId="urn:microsoft.com/office/officeart/2005/8/layout/vProcess5"/>
    <dgm:cxn modelId="{82FCED48-AC56-E74F-B1CF-1797781495B3}" type="presParOf" srcId="{36D67F76-6B1E-9546-892C-4719528B4B7D}" destId="{9A66A2DE-5BF6-FB45-9E99-60F3501A5187}" srcOrd="2" destOrd="0" presId="urn:microsoft.com/office/officeart/2005/8/layout/vProcess5"/>
    <dgm:cxn modelId="{57985235-3953-1E4C-8B4D-63BF1D00150C}" type="presParOf" srcId="{36D67F76-6B1E-9546-892C-4719528B4B7D}" destId="{ABC317A5-0D7D-6A48-A579-2DC2817ADF87}" srcOrd="3" destOrd="0" presId="urn:microsoft.com/office/officeart/2005/8/layout/vProcess5"/>
    <dgm:cxn modelId="{74932C11-ACC6-FA4E-A6C4-78ED63452C40}" type="presParOf" srcId="{36D67F76-6B1E-9546-892C-4719528B4B7D}" destId="{70A0C1F1-FF74-D34B-92BE-3301BB3BF5E8}" srcOrd="4" destOrd="0" presId="urn:microsoft.com/office/officeart/2005/8/layout/vProcess5"/>
    <dgm:cxn modelId="{400B7547-941D-3141-80DC-85A820895FFC}" type="presParOf" srcId="{36D67F76-6B1E-9546-892C-4719528B4B7D}" destId="{EF734EEE-B63E-0545-BB20-5AD07B33E4F7}" srcOrd="5" destOrd="0" presId="urn:microsoft.com/office/officeart/2005/8/layout/vProcess5"/>
    <dgm:cxn modelId="{7D475131-DB03-034F-824C-CA12AE976401}" type="presParOf" srcId="{36D67F76-6B1E-9546-892C-4719528B4B7D}" destId="{897ED66F-E912-5C41-8BA4-AF5A8DB3EA6F}" srcOrd="6" destOrd="0" presId="urn:microsoft.com/office/officeart/2005/8/layout/vProcess5"/>
    <dgm:cxn modelId="{AAB111F6-1A05-7C42-B368-BFF6ACE1730D}" type="presParOf" srcId="{36D67F76-6B1E-9546-892C-4719528B4B7D}" destId="{4B4CCF64-D325-FF49-9D33-69E81CF1F369}" srcOrd="7" destOrd="0" presId="urn:microsoft.com/office/officeart/2005/8/layout/vProcess5"/>
    <dgm:cxn modelId="{D7D72B7E-4D13-4E45-8D07-66C9D0445D72}" type="presParOf" srcId="{36D67F76-6B1E-9546-892C-4719528B4B7D}" destId="{FE3DED61-4940-2E40-828F-A7289DE8BE30}" srcOrd="8" destOrd="0" presId="urn:microsoft.com/office/officeart/2005/8/layout/vProcess5"/>
    <dgm:cxn modelId="{B36C7735-9C58-B34E-880C-04C0653B9FFF}" type="presParOf" srcId="{36D67F76-6B1E-9546-892C-4719528B4B7D}" destId="{43CD76CB-B3DD-9F46-B577-AD078F427CE3}" srcOrd="9" destOrd="0" presId="urn:microsoft.com/office/officeart/2005/8/layout/vProcess5"/>
    <dgm:cxn modelId="{30225274-F829-3241-91E2-E25CC3C0E433}" type="presParOf" srcId="{36D67F76-6B1E-9546-892C-4719528B4B7D}" destId="{69CEC5DB-6985-BD4E-BA68-9D28BEC19297}" srcOrd="10" destOrd="0" presId="urn:microsoft.com/office/officeart/2005/8/layout/vProcess5"/>
    <dgm:cxn modelId="{CE542F50-6E89-8D42-8265-29D6D0A1ECC6}" type="presParOf" srcId="{36D67F76-6B1E-9546-892C-4719528B4B7D}" destId="{BF1B0129-FC03-DD43-A116-FB27E0C3C62A}"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2E0D32-3BE9-6D46-961E-A8E52A273488}">
      <dsp:nvSpPr>
        <dsp:cNvPr id="0" name=""/>
        <dsp:cNvSpPr/>
      </dsp:nvSpPr>
      <dsp:spPr>
        <a:xfrm>
          <a:off x="0" y="0"/>
          <a:ext cx="7501170" cy="870306"/>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baseline="0"/>
            <a:t>6 Steps for Successful Interviewing &amp; How to Avoid Unconscious Bias</a:t>
          </a:r>
          <a:endParaRPr lang="en-US" sz="2400" kern="1200"/>
        </a:p>
      </dsp:txBody>
      <dsp:txXfrm>
        <a:off x="25490" y="25490"/>
        <a:ext cx="6488501" cy="819326"/>
      </dsp:txXfrm>
    </dsp:sp>
    <dsp:sp modelId="{9A66A2DE-5BF6-FB45-9E99-60F3501A5187}">
      <dsp:nvSpPr>
        <dsp:cNvPr id="0" name=""/>
        <dsp:cNvSpPr/>
      </dsp:nvSpPr>
      <dsp:spPr>
        <a:xfrm>
          <a:off x="628223" y="1028543"/>
          <a:ext cx="7501170" cy="870306"/>
        </a:xfrm>
        <a:prstGeom prst="roundRect">
          <a:avLst>
            <a:gd name="adj" fmla="val 10000"/>
          </a:avLst>
        </a:prstGeom>
        <a:gradFill rotWithShape="0">
          <a:gsLst>
            <a:gs pos="0">
              <a:schemeClr val="accent3">
                <a:hueOff val="-2347435"/>
                <a:satOff val="0"/>
                <a:lumOff val="-2484"/>
                <a:alphaOff val="0"/>
                <a:satMod val="103000"/>
                <a:lumMod val="102000"/>
                <a:tint val="94000"/>
              </a:schemeClr>
            </a:gs>
            <a:gs pos="50000">
              <a:schemeClr val="accent3">
                <a:hueOff val="-2347435"/>
                <a:satOff val="0"/>
                <a:lumOff val="-2484"/>
                <a:alphaOff val="0"/>
                <a:satMod val="110000"/>
                <a:lumMod val="100000"/>
                <a:shade val="100000"/>
              </a:schemeClr>
            </a:gs>
            <a:gs pos="100000">
              <a:schemeClr val="accent3">
                <a:hueOff val="-2347435"/>
                <a:satOff val="0"/>
                <a:lumOff val="-24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baseline="0"/>
            <a:t>Interviewing Competencies and Questions</a:t>
          </a:r>
          <a:endParaRPr lang="en-US" sz="2400" kern="1200"/>
        </a:p>
      </dsp:txBody>
      <dsp:txXfrm>
        <a:off x="653713" y="1054033"/>
        <a:ext cx="6256268" cy="819326"/>
      </dsp:txXfrm>
    </dsp:sp>
    <dsp:sp modelId="{ABC317A5-0D7D-6A48-A579-2DC2817ADF87}">
      <dsp:nvSpPr>
        <dsp:cNvPr id="0" name=""/>
        <dsp:cNvSpPr/>
      </dsp:nvSpPr>
      <dsp:spPr>
        <a:xfrm>
          <a:off x="1247069" y="2057087"/>
          <a:ext cx="7501170" cy="870306"/>
        </a:xfrm>
        <a:prstGeom prst="roundRect">
          <a:avLst>
            <a:gd name="adj" fmla="val 10000"/>
          </a:avLst>
        </a:prstGeom>
        <a:gradFill rotWithShape="0">
          <a:gsLst>
            <a:gs pos="0">
              <a:schemeClr val="accent3">
                <a:hueOff val="-4694870"/>
                <a:satOff val="0"/>
                <a:lumOff val="-4967"/>
                <a:alphaOff val="0"/>
                <a:satMod val="103000"/>
                <a:lumMod val="102000"/>
                <a:tint val="94000"/>
              </a:schemeClr>
            </a:gs>
            <a:gs pos="50000">
              <a:schemeClr val="accent3">
                <a:hueOff val="-4694870"/>
                <a:satOff val="0"/>
                <a:lumOff val="-4967"/>
                <a:alphaOff val="0"/>
                <a:satMod val="110000"/>
                <a:lumMod val="100000"/>
                <a:shade val="100000"/>
              </a:schemeClr>
            </a:gs>
            <a:gs pos="100000">
              <a:schemeClr val="accent3">
                <a:hueOff val="-4694870"/>
                <a:satOff val="0"/>
                <a:lumOff val="-496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baseline="0"/>
            <a:t>How to Create an Effective Interview Plan</a:t>
          </a:r>
          <a:endParaRPr lang="en-US" sz="2400" kern="1200"/>
        </a:p>
      </dsp:txBody>
      <dsp:txXfrm>
        <a:off x="1272559" y="2082577"/>
        <a:ext cx="6265644" cy="819326"/>
      </dsp:txXfrm>
    </dsp:sp>
    <dsp:sp modelId="{70A0C1F1-FF74-D34B-92BE-3301BB3BF5E8}">
      <dsp:nvSpPr>
        <dsp:cNvPr id="0" name=""/>
        <dsp:cNvSpPr/>
      </dsp:nvSpPr>
      <dsp:spPr>
        <a:xfrm>
          <a:off x="1875292" y="3085631"/>
          <a:ext cx="7501170" cy="870306"/>
        </a:xfrm>
        <a:prstGeom prst="roundRect">
          <a:avLst>
            <a:gd name="adj" fmla="val 10000"/>
          </a:avLst>
        </a:prstGeom>
        <a:gradFill rotWithShape="0">
          <a:gsLst>
            <a:gs pos="0">
              <a:schemeClr val="accent3">
                <a:hueOff val="-7042305"/>
                <a:satOff val="0"/>
                <a:lumOff val="-7451"/>
                <a:alphaOff val="0"/>
                <a:satMod val="103000"/>
                <a:lumMod val="102000"/>
                <a:tint val="94000"/>
              </a:schemeClr>
            </a:gs>
            <a:gs pos="50000">
              <a:schemeClr val="accent3">
                <a:hueOff val="-7042305"/>
                <a:satOff val="0"/>
                <a:lumOff val="-7451"/>
                <a:alphaOff val="0"/>
                <a:satMod val="110000"/>
                <a:lumMod val="100000"/>
                <a:shade val="100000"/>
              </a:schemeClr>
            </a:gs>
            <a:gs pos="100000">
              <a:schemeClr val="accent3">
                <a:hueOff val="-7042305"/>
                <a:satOff val="0"/>
                <a:lumOff val="-745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baseline="0"/>
            <a:t>How to Build an Insightful Rubric</a:t>
          </a:r>
          <a:endParaRPr lang="en-US" sz="2400" kern="1200"/>
        </a:p>
      </dsp:txBody>
      <dsp:txXfrm>
        <a:off x="1900782" y="3111121"/>
        <a:ext cx="6256268" cy="819326"/>
      </dsp:txXfrm>
    </dsp:sp>
    <dsp:sp modelId="{EF734EEE-B63E-0545-BB20-5AD07B33E4F7}">
      <dsp:nvSpPr>
        <dsp:cNvPr id="0" name=""/>
        <dsp:cNvSpPr/>
      </dsp:nvSpPr>
      <dsp:spPr>
        <a:xfrm>
          <a:off x="6935471" y="666575"/>
          <a:ext cx="565699" cy="565699"/>
        </a:xfrm>
        <a:prstGeom prst="downArrow">
          <a:avLst>
            <a:gd name="adj1" fmla="val 55000"/>
            <a:gd name="adj2" fmla="val 45000"/>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062753" y="666575"/>
        <a:ext cx="311135" cy="425688"/>
      </dsp:txXfrm>
    </dsp:sp>
    <dsp:sp modelId="{897ED66F-E912-5C41-8BA4-AF5A8DB3EA6F}">
      <dsp:nvSpPr>
        <dsp:cNvPr id="0" name=""/>
        <dsp:cNvSpPr/>
      </dsp:nvSpPr>
      <dsp:spPr>
        <a:xfrm>
          <a:off x="7563694" y="1695119"/>
          <a:ext cx="565699" cy="565699"/>
        </a:xfrm>
        <a:prstGeom prst="downArrow">
          <a:avLst>
            <a:gd name="adj1" fmla="val 55000"/>
            <a:gd name="adj2" fmla="val 45000"/>
          </a:avLst>
        </a:prstGeom>
        <a:solidFill>
          <a:schemeClr val="accent3">
            <a:tint val="40000"/>
            <a:alpha val="90000"/>
            <a:hueOff val="-3530666"/>
            <a:satOff val="-8642"/>
            <a:lumOff val="-1039"/>
            <a:alphaOff val="0"/>
          </a:schemeClr>
        </a:solidFill>
        <a:ln w="6350" cap="flat" cmpd="sng" algn="ctr">
          <a:solidFill>
            <a:schemeClr val="accent3">
              <a:tint val="40000"/>
              <a:alpha val="90000"/>
              <a:hueOff val="-3530666"/>
              <a:satOff val="-8642"/>
              <a:lumOff val="-103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690976" y="1695119"/>
        <a:ext cx="311135" cy="425688"/>
      </dsp:txXfrm>
    </dsp:sp>
    <dsp:sp modelId="{4B4CCF64-D325-FF49-9D33-69E81CF1F369}">
      <dsp:nvSpPr>
        <dsp:cNvPr id="0" name=""/>
        <dsp:cNvSpPr/>
      </dsp:nvSpPr>
      <dsp:spPr>
        <a:xfrm>
          <a:off x="8182540" y="2723663"/>
          <a:ext cx="565699" cy="565699"/>
        </a:xfrm>
        <a:prstGeom prst="downArrow">
          <a:avLst>
            <a:gd name="adj1" fmla="val 55000"/>
            <a:gd name="adj2" fmla="val 45000"/>
          </a:avLst>
        </a:prstGeom>
        <a:solidFill>
          <a:schemeClr val="accent3">
            <a:tint val="40000"/>
            <a:alpha val="90000"/>
            <a:hueOff val="-7061332"/>
            <a:satOff val="-17284"/>
            <a:lumOff val="-2077"/>
            <a:alphaOff val="0"/>
          </a:schemeClr>
        </a:solidFill>
        <a:ln w="6350" cap="flat" cmpd="sng" algn="ctr">
          <a:solidFill>
            <a:schemeClr val="accent3">
              <a:tint val="40000"/>
              <a:alpha val="90000"/>
              <a:hueOff val="-7061332"/>
              <a:satOff val="-17284"/>
              <a:lumOff val="-207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8309822" y="2723663"/>
        <a:ext cx="311135" cy="425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6B4AD-8484-2044-AC32-CC3C746CCCA0}">
      <dsp:nvSpPr>
        <dsp:cNvPr id="0" name=""/>
        <dsp:cNvSpPr/>
      </dsp:nvSpPr>
      <dsp:spPr>
        <a:xfrm rot="5400000">
          <a:off x="288453" y="2033793"/>
          <a:ext cx="862823" cy="1435718"/>
        </a:xfrm>
        <a:prstGeom prst="corner">
          <a:avLst>
            <a:gd name="adj1" fmla="val 16120"/>
            <a:gd name="adj2" fmla="val 1611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BA660C3-B358-4243-B6BE-F71024BE57E2}">
      <dsp:nvSpPr>
        <dsp:cNvPr id="0" name=""/>
        <dsp:cNvSpPr/>
      </dsp:nvSpPr>
      <dsp:spPr>
        <a:xfrm>
          <a:off x="144426" y="2462764"/>
          <a:ext cx="1296174" cy="1136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en-US" sz="1500" b="1" kern="1200" baseline="0"/>
            <a:t>Sample Interview </a:t>
          </a:r>
          <a:endParaRPr lang="en-US" sz="1500" kern="1200"/>
        </a:p>
      </dsp:txBody>
      <dsp:txXfrm>
        <a:off x="144426" y="2462764"/>
        <a:ext cx="1296174" cy="1136173"/>
      </dsp:txXfrm>
    </dsp:sp>
    <dsp:sp modelId="{30A3E9B4-CB50-FB42-BB40-B45A521BACF1}">
      <dsp:nvSpPr>
        <dsp:cNvPr id="0" name=""/>
        <dsp:cNvSpPr/>
      </dsp:nvSpPr>
      <dsp:spPr>
        <a:xfrm>
          <a:off x="1196040" y="1928094"/>
          <a:ext cx="244561" cy="244561"/>
        </a:xfrm>
        <a:prstGeom prst="triangle">
          <a:avLst>
            <a:gd name="adj" fmla="val 100000"/>
          </a:avLst>
        </a:prstGeom>
        <a:gradFill rotWithShape="0">
          <a:gsLst>
            <a:gs pos="0">
              <a:schemeClr val="accent3">
                <a:hueOff val="-704230"/>
                <a:satOff val="0"/>
                <a:lumOff val="-745"/>
                <a:alphaOff val="0"/>
                <a:satMod val="103000"/>
                <a:lumMod val="102000"/>
                <a:tint val="94000"/>
              </a:schemeClr>
            </a:gs>
            <a:gs pos="50000">
              <a:schemeClr val="accent3">
                <a:hueOff val="-704230"/>
                <a:satOff val="0"/>
                <a:lumOff val="-745"/>
                <a:alphaOff val="0"/>
                <a:satMod val="110000"/>
                <a:lumMod val="100000"/>
                <a:shade val="100000"/>
              </a:schemeClr>
            </a:gs>
            <a:gs pos="100000">
              <a:schemeClr val="accent3">
                <a:hueOff val="-704230"/>
                <a:satOff val="0"/>
                <a:lumOff val="-745"/>
                <a:alphaOff val="0"/>
                <a:lumMod val="99000"/>
                <a:satMod val="120000"/>
                <a:shade val="78000"/>
              </a:schemeClr>
            </a:gs>
          </a:gsLst>
          <a:lin ang="5400000" scaled="0"/>
        </a:gradFill>
        <a:ln w="6350" cap="flat" cmpd="sng" algn="ctr">
          <a:solidFill>
            <a:schemeClr val="accent3">
              <a:hueOff val="-704230"/>
              <a:satOff val="0"/>
              <a:lumOff val="-74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2B6FB1D-EC54-9B44-88AD-6637E293B0C2}">
      <dsp:nvSpPr>
        <dsp:cNvPr id="0" name=""/>
        <dsp:cNvSpPr/>
      </dsp:nvSpPr>
      <dsp:spPr>
        <a:xfrm rot="5400000">
          <a:off x="1875224" y="1641145"/>
          <a:ext cx="862823" cy="1435718"/>
        </a:xfrm>
        <a:prstGeom prst="corner">
          <a:avLst>
            <a:gd name="adj1" fmla="val 16120"/>
            <a:gd name="adj2" fmla="val 16110"/>
          </a:avLst>
        </a:prstGeom>
        <a:gradFill rotWithShape="0">
          <a:gsLst>
            <a:gs pos="0">
              <a:schemeClr val="accent3">
                <a:hueOff val="-1408461"/>
                <a:satOff val="0"/>
                <a:lumOff val="-1490"/>
                <a:alphaOff val="0"/>
                <a:satMod val="103000"/>
                <a:lumMod val="102000"/>
                <a:tint val="94000"/>
              </a:schemeClr>
            </a:gs>
            <a:gs pos="50000">
              <a:schemeClr val="accent3">
                <a:hueOff val="-1408461"/>
                <a:satOff val="0"/>
                <a:lumOff val="-1490"/>
                <a:alphaOff val="0"/>
                <a:satMod val="110000"/>
                <a:lumMod val="100000"/>
                <a:shade val="100000"/>
              </a:schemeClr>
            </a:gs>
            <a:gs pos="100000">
              <a:schemeClr val="accent3">
                <a:hueOff val="-1408461"/>
                <a:satOff val="0"/>
                <a:lumOff val="-1490"/>
                <a:alphaOff val="0"/>
                <a:lumMod val="99000"/>
                <a:satMod val="120000"/>
                <a:shade val="78000"/>
              </a:schemeClr>
            </a:gs>
          </a:gsLst>
          <a:lin ang="5400000" scaled="0"/>
        </a:gradFill>
        <a:ln w="6350" cap="flat" cmpd="sng" algn="ctr">
          <a:solidFill>
            <a:schemeClr val="accent3">
              <a:hueOff val="-1408461"/>
              <a:satOff val="0"/>
              <a:lumOff val="-149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0E5BFE7-9CA6-8E4F-BA05-BF1DE8928C69}">
      <dsp:nvSpPr>
        <dsp:cNvPr id="0" name=""/>
        <dsp:cNvSpPr/>
      </dsp:nvSpPr>
      <dsp:spPr>
        <a:xfrm>
          <a:off x="1731197" y="2070115"/>
          <a:ext cx="1296174" cy="1136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en-US" sz="1500" b="1" kern="1200"/>
            <a:t>6 Keys to Successful Interviewing</a:t>
          </a:r>
        </a:p>
      </dsp:txBody>
      <dsp:txXfrm>
        <a:off x="1731197" y="2070115"/>
        <a:ext cx="1296174" cy="1136173"/>
      </dsp:txXfrm>
    </dsp:sp>
    <dsp:sp modelId="{01FB43A6-FD18-AB44-B74E-C5D08697D23C}">
      <dsp:nvSpPr>
        <dsp:cNvPr id="0" name=""/>
        <dsp:cNvSpPr/>
      </dsp:nvSpPr>
      <dsp:spPr>
        <a:xfrm>
          <a:off x="2782811" y="1535446"/>
          <a:ext cx="244561" cy="244561"/>
        </a:xfrm>
        <a:prstGeom prst="triangle">
          <a:avLst>
            <a:gd name="adj" fmla="val 100000"/>
          </a:avLst>
        </a:prstGeom>
        <a:gradFill rotWithShape="0">
          <a:gsLst>
            <a:gs pos="0">
              <a:schemeClr val="accent3">
                <a:hueOff val="-2112691"/>
                <a:satOff val="0"/>
                <a:lumOff val="-2235"/>
                <a:alphaOff val="0"/>
                <a:satMod val="103000"/>
                <a:lumMod val="102000"/>
                <a:tint val="94000"/>
              </a:schemeClr>
            </a:gs>
            <a:gs pos="50000">
              <a:schemeClr val="accent3">
                <a:hueOff val="-2112691"/>
                <a:satOff val="0"/>
                <a:lumOff val="-2235"/>
                <a:alphaOff val="0"/>
                <a:satMod val="110000"/>
                <a:lumMod val="100000"/>
                <a:shade val="100000"/>
              </a:schemeClr>
            </a:gs>
            <a:gs pos="100000">
              <a:schemeClr val="accent3">
                <a:hueOff val="-2112691"/>
                <a:satOff val="0"/>
                <a:lumOff val="-2235"/>
                <a:alphaOff val="0"/>
                <a:lumMod val="99000"/>
                <a:satMod val="120000"/>
                <a:shade val="78000"/>
              </a:schemeClr>
            </a:gs>
          </a:gsLst>
          <a:lin ang="5400000" scaled="0"/>
        </a:gradFill>
        <a:ln w="6350" cap="flat" cmpd="sng" algn="ctr">
          <a:solidFill>
            <a:schemeClr val="accent3">
              <a:hueOff val="-2112691"/>
              <a:satOff val="0"/>
              <a:lumOff val="-223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196BD10-3F80-4349-B350-B71850D40DC4}">
      <dsp:nvSpPr>
        <dsp:cNvPr id="0" name=""/>
        <dsp:cNvSpPr/>
      </dsp:nvSpPr>
      <dsp:spPr>
        <a:xfrm rot="5400000">
          <a:off x="3461995" y="1248497"/>
          <a:ext cx="862823" cy="1435718"/>
        </a:xfrm>
        <a:prstGeom prst="corner">
          <a:avLst>
            <a:gd name="adj1" fmla="val 16120"/>
            <a:gd name="adj2" fmla="val 16110"/>
          </a:avLst>
        </a:prstGeom>
        <a:gradFill rotWithShape="0">
          <a:gsLst>
            <a:gs pos="0">
              <a:schemeClr val="accent3">
                <a:hueOff val="-2816922"/>
                <a:satOff val="0"/>
                <a:lumOff val="-2980"/>
                <a:alphaOff val="0"/>
                <a:satMod val="103000"/>
                <a:lumMod val="102000"/>
                <a:tint val="94000"/>
              </a:schemeClr>
            </a:gs>
            <a:gs pos="50000">
              <a:schemeClr val="accent3">
                <a:hueOff val="-2816922"/>
                <a:satOff val="0"/>
                <a:lumOff val="-2980"/>
                <a:alphaOff val="0"/>
                <a:satMod val="110000"/>
                <a:lumMod val="100000"/>
                <a:shade val="100000"/>
              </a:schemeClr>
            </a:gs>
            <a:gs pos="100000">
              <a:schemeClr val="accent3">
                <a:hueOff val="-2816922"/>
                <a:satOff val="0"/>
                <a:lumOff val="-2980"/>
                <a:alphaOff val="0"/>
                <a:lumMod val="99000"/>
                <a:satMod val="120000"/>
                <a:shade val="78000"/>
              </a:schemeClr>
            </a:gs>
          </a:gsLst>
          <a:lin ang="5400000" scaled="0"/>
        </a:gradFill>
        <a:ln w="6350" cap="flat" cmpd="sng" algn="ctr">
          <a:solidFill>
            <a:schemeClr val="accent3">
              <a:hueOff val="-2816922"/>
              <a:satOff val="0"/>
              <a:lumOff val="-298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7BB99F9-1326-9545-8A86-96D6723839A8}">
      <dsp:nvSpPr>
        <dsp:cNvPr id="0" name=""/>
        <dsp:cNvSpPr/>
      </dsp:nvSpPr>
      <dsp:spPr>
        <a:xfrm>
          <a:off x="3317969" y="1677467"/>
          <a:ext cx="1296174" cy="1136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en-US" sz="1500" b="1" kern="1200" baseline="0"/>
            <a:t>Sample Interview Plan</a:t>
          </a:r>
          <a:endParaRPr lang="en-US" sz="1500" kern="1200"/>
        </a:p>
      </dsp:txBody>
      <dsp:txXfrm>
        <a:off x="3317969" y="1677467"/>
        <a:ext cx="1296174" cy="1136173"/>
      </dsp:txXfrm>
    </dsp:sp>
    <dsp:sp modelId="{7F5BD330-1D13-2C4D-AEE6-2C8582791A50}">
      <dsp:nvSpPr>
        <dsp:cNvPr id="0" name=""/>
        <dsp:cNvSpPr/>
      </dsp:nvSpPr>
      <dsp:spPr>
        <a:xfrm>
          <a:off x="4369582" y="1142798"/>
          <a:ext cx="244561" cy="244561"/>
        </a:xfrm>
        <a:prstGeom prst="triangle">
          <a:avLst>
            <a:gd name="adj" fmla="val 100000"/>
          </a:avLst>
        </a:prstGeom>
        <a:gradFill rotWithShape="0">
          <a:gsLst>
            <a:gs pos="0">
              <a:schemeClr val="accent3">
                <a:hueOff val="-3521152"/>
                <a:satOff val="0"/>
                <a:lumOff val="-3725"/>
                <a:alphaOff val="0"/>
                <a:satMod val="103000"/>
                <a:lumMod val="102000"/>
                <a:tint val="94000"/>
              </a:schemeClr>
            </a:gs>
            <a:gs pos="50000">
              <a:schemeClr val="accent3">
                <a:hueOff val="-3521152"/>
                <a:satOff val="0"/>
                <a:lumOff val="-3725"/>
                <a:alphaOff val="0"/>
                <a:satMod val="110000"/>
                <a:lumMod val="100000"/>
                <a:shade val="100000"/>
              </a:schemeClr>
            </a:gs>
            <a:gs pos="100000">
              <a:schemeClr val="accent3">
                <a:hueOff val="-3521152"/>
                <a:satOff val="0"/>
                <a:lumOff val="-3725"/>
                <a:alphaOff val="0"/>
                <a:lumMod val="99000"/>
                <a:satMod val="120000"/>
                <a:shade val="78000"/>
              </a:schemeClr>
            </a:gs>
          </a:gsLst>
          <a:lin ang="5400000" scaled="0"/>
        </a:gradFill>
        <a:ln w="6350" cap="flat" cmpd="sng" algn="ctr">
          <a:solidFill>
            <a:schemeClr val="accent3">
              <a:hueOff val="-3521152"/>
              <a:satOff val="0"/>
              <a:lumOff val="-372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62A2C52-CD5C-A243-9F5F-9EB84934D65A}">
      <dsp:nvSpPr>
        <dsp:cNvPr id="0" name=""/>
        <dsp:cNvSpPr/>
      </dsp:nvSpPr>
      <dsp:spPr>
        <a:xfrm rot="5400000">
          <a:off x="5048766" y="855849"/>
          <a:ext cx="862823" cy="1435718"/>
        </a:xfrm>
        <a:prstGeom prst="corner">
          <a:avLst>
            <a:gd name="adj1" fmla="val 16120"/>
            <a:gd name="adj2" fmla="val 16110"/>
          </a:avLst>
        </a:prstGeom>
        <a:gradFill rotWithShape="0">
          <a:gsLst>
            <a:gs pos="0">
              <a:schemeClr val="accent3">
                <a:hueOff val="-4225383"/>
                <a:satOff val="0"/>
                <a:lumOff val="-4471"/>
                <a:alphaOff val="0"/>
                <a:satMod val="103000"/>
                <a:lumMod val="102000"/>
                <a:tint val="94000"/>
              </a:schemeClr>
            </a:gs>
            <a:gs pos="50000">
              <a:schemeClr val="accent3">
                <a:hueOff val="-4225383"/>
                <a:satOff val="0"/>
                <a:lumOff val="-4471"/>
                <a:alphaOff val="0"/>
                <a:satMod val="110000"/>
                <a:lumMod val="100000"/>
                <a:shade val="100000"/>
              </a:schemeClr>
            </a:gs>
            <a:gs pos="100000">
              <a:schemeClr val="accent3">
                <a:hueOff val="-4225383"/>
                <a:satOff val="0"/>
                <a:lumOff val="-4471"/>
                <a:alphaOff val="0"/>
                <a:lumMod val="99000"/>
                <a:satMod val="120000"/>
                <a:shade val="78000"/>
              </a:schemeClr>
            </a:gs>
          </a:gsLst>
          <a:lin ang="5400000" scaled="0"/>
        </a:gradFill>
        <a:ln w="6350" cap="flat" cmpd="sng" algn="ctr">
          <a:solidFill>
            <a:schemeClr val="accent3">
              <a:hueOff val="-4225383"/>
              <a:satOff val="0"/>
              <a:lumOff val="-447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E068D9F-EC80-7541-B64A-2CDB749338D8}">
      <dsp:nvSpPr>
        <dsp:cNvPr id="0" name=""/>
        <dsp:cNvSpPr/>
      </dsp:nvSpPr>
      <dsp:spPr>
        <a:xfrm>
          <a:off x="4904740" y="1284819"/>
          <a:ext cx="1296174" cy="1136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en-US" sz="1500" b="1" kern="1200" baseline="0"/>
            <a:t>Team Interview Planning </a:t>
          </a:r>
          <a:endParaRPr lang="en-US" sz="1500" kern="1200"/>
        </a:p>
      </dsp:txBody>
      <dsp:txXfrm>
        <a:off x="4904740" y="1284819"/>
        <a:ext cx="1296174" cy="1136173"/>
      </dsp:txXfrm>
    </dsp:sp>
    <dsp:sp modelId="{C83EE7E8-CFC4-A74C-82C4-CCA0B5A2F1B3}">
      <dsp:nvSpPr>
        <dsp:cNvPr id="0" name=""/>
        <dsp:cNvSpPr/>
      </dsp:nvSpPr>
      <dsp:spPr>
        <a:xfrm>
          <a:off x="5956353" y="750150"/>
          <a:ext cx="244561" cy="244561"/>
        </a:xfrm>
        <a:prstGeom prst="triangle">
          <a:avLst>
            <a:gd name="adj" fmla="val 100000"/>
          </a:avLst>
        </a:prstGeom>
        <a:gradFill rotWithShape="0">
          <a:gsLst>
            <a:gs pos="0">
              <a:schemeClr val="accent3">
                <a:hueOff val="-4929613"/>
                <a:satOff val="0"/>
                <a:lumOff val="-5216"/>
                <a:alphaOff val="0"/>
                <a:satMod val="103000"/>
                <a:lumMod val="102000"/>
                <a:tint val="94000"/>
              </a:schemeClr>
            </a:gs>
            <a:gs pos="50000">
              <a:schemeClr val="accent3">
                <a:hueOff val="-4929613"/>
                <a:satOff val="0"/>
                <a:lumOff val="-5216"/>
                <a:alphaOff val="0"/>
                <a:satMod val="110000"/>
                <a:lumMod val="100000"/>
                <a:shade val="100000"/>
              </a:schemeClr>
            </a:gs>
            <a:gs pos="100000">
              <a:schemeClr val="accent3">
                <a:hueOff val="-4929613"/>
                <a:satOff val="0"/>
                <a:lumOff val="-5216"/>
                <a:alphaOff val="0"/>
                <a:lumMod val="99000"/>
                <a:satMod val="120000"/>
                <a:shade val="78000"/>
              </a:schemeClr>
            </a:gs>
          </a:gsLst>
          <a:lin ang="5400000" scaled="0"/>
        </a:gradFill>
        <a:ln w="6350" cap="flat" cmpd="sng" algn="ctr">
          <a:solidFill>
            <a:schemeClr val="accent3">
              <a:hueOff val="-4929613"/>
              <a:satOff val="0"/>
              <a:lumOff val="-5216"/>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A6A79D6-96AA-AD48-99FC-6728056F4ECA}">
      <dsp:nvSpPr>
        <dsp:cNvPr id="0" name=""/>
        <dsp:cNvSpPr/>
      </dsp:nvSpPr>
      <dsp:spPr>
        <a:xfrm rot="5400000">
          <a:off x="6635537" y="463201"/>
          <a:ext cx="862823" cy="1435718"/>
        </a:xfrm>
        <a:prstGeom prst="corner">
          <a:avLst>
            <a:gd name="adj1" fmla="val 16120"/>
            <a:gd name="adj2" fmla="val 16110"/>
          </a:avLst>
        </a:prstGeom>
        <a:gradFill rotWithShape="0">
          <a:gsLst>
            <a:gs pos="0">
              <a:schemeClr val="accent3">
                <a:hueOff val="-5633844"/>
                <a:satOff val="0"/>
                <a:lumOff val="-5961"/>
                <a:alphaOff val="0"/>
                <a:satMod val="103000"/>
                <a:lumMod val="102000"/>
                <a:tint val="94000"/>
              </a:schemeClr>
            </a:gs>
            <a:gs pos="50000">
              <a:schemeClr val="accent3">
                <a:hueOff val="-5633844"/>
                <a:satOff val="0"/>
                <a:lumOff val="-5961"/>
                <a:alphaOff val="0"/>
                <a:satMod val="110000"/>
                <a:lumMod val="100000"/>
                <a:shade val="100000"/>
              </a:schemeClr>
            </a:gs>
            <a:gs pos="100000">
              <a:schemeClr val="accent3">
                <a:hueOff val="-5633844"/>
                <a:satOff val="0"/>
                <a:lumOff val="-5961"/>
                <a:alphaOff val="0"/>
                <a:lumMod val="99000"/>
                <a:satMod val="120000"/>
                <a:shade val="78000"/>
              </a:schemeClr>
            </a:gs>
          </a:gsLst>
          <a:lin ang="5400000" scaled="0"/>
        </a:gradFill>
        <a:ln w="6350" cap="flat" cmpd="sng" algn="ctr">
          <a:solidFill>
            <a:schemeClr val="accent3">
              <a:hueOff val="-5633844"/>
              <a:satOff val="0"/>
              <a:lumOff val="-596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F144E13-5C14-3549-AD3F-F626CB2A9F8C}">
      <dsp:nvSpPr>
        <dsp:cNvPr id="0" name=""/>
        <dsp:cNvSpPr/>
      </dsp:nvSpPr>
      <dsp:spPr>
        <a:xfrm>
          <a:off x="6491511" y="892171"/>
          <a:ext cx="1296174" cy="1136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uk-UA" sz="1500" b="1" kern="1200" baseline="0"/>
            <a:t>Q&amp;A</a:t>
          </a:r>
          <a:r>
            <a:rPr lang="en-US" sz="1500" b="1" kern="1200" baseline="0"/>
            <a:t> / Review</a:t>
          </a:r>
          <a:endParaRPr lang="uk-UA" sz="1500" kern="1200"/>
        </a:p>
      </dsp:txBody>
      <dsp:txXfrm>
        <a:off x="6491511" y="892171"/>
        <a:ext cx="1296174" cy="1136173"/>
      </dsp:txXfrm>
    </dsp:sp>
    <dsp:sp modelId="{6335F2A4-5047-5D4E-92F7-8E9DB32953EF}">
      <dsp:nvSpPr>
        <dsp:cNvPr id="0" name=""/>
        <dsp:cNvSpPr/>
      </dsp:nvSpPr>
      <dsp:spPr>
        <a:xfrm>
          <a:off x="7543124" y="357501"/>
          <a:ext cx="244561" cy="244561"/>
        </a:xfrm>
        <a:prstGeom prst="triangle">
          <a:avLst>
            <a:gd name="adj" fmla="val 100000"/>
          </a:avLst>
        </a:prstGeom>
        <a:gradFill rotWithShape="0">
          <a:gsLst>
            <a:gs pos="0">
              <a:schemeClr val="accent3">
                <a:hueOff val="-6338074"/>
                <a:satOff val="0"/>
                <a:lumOff val="-6706"/>
                <a:alphaOff val="0"/>
                <a:satMod val="103000"/>
                <a:lumMod val="102000"/>
                <a:tint val="94000"/>
              </a:schemeClr>
            </a:gs>
            <a:gs pos="50000">
              <a:schemeClr val="accent3">
                <a:hueOff val="-6338074"/>
                <a:satOff val="0"/>
                <a:lumOff val="-6706"/>
                <a:alphaOff val="0"/>
                <a:satMod val="110000"/>
                <a:lumMod val="100000"/>
                <a:shade val="100000"/>
              </a:schemeClr>
            </a:gs>
            <a:gs pos="100000">
              <a:schemeClr val="accent3">
                <a:hueOff val="-6338074"/>
                <a:satOff val="0"/>
                <a:lumOff val="-6706"/>
                <a:alphaOff val="0"/>
                <a:lumMod val="99000"/>
                <a:satMod val="120000"/>
                <a:shade val="78000"/>
              </a:schemeClr>
            </a:gs>
          </a:gsLst>
          <a:lin ang="5400000" scaled="0"/>
        </a:gradFill>
        <a:ln w="6350" cap="flat" cmpd="sng" algn="ctr">
          <a:solidFill>
            <a:schemeClr val="accent3">
              <a:hueOff val="-6338074"/>
              <a:satOff val="0"/>
              <a:lumOff val="-6706"/>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A18BA4E-12D1-C148-B77A-6B4B1962D43D}">
      <dsp:nvSpPr>
        <dsp:cNvPr id="0" name=""/>
        <dsp:cNvSpPr/>
      </dsp:nvSpPr>
      <dsp:spPr>
        <a:xfrm rot="5400000">
          <a:off x="8222309" y="70553"/>
          <a:ext cx="862823" cy="1435718"/>
        </a:xfrm>
        <a:prstGeom prst="corner">
          <a:avLst>
            <a:gd name="adj1" fmla="val 16120"/>
            <a:gd name="adj2" fmla="val 16110"/>
          </a:avLst>
        </a:prstGeom>
        <a:gradFill rotWithShape="0">
          <a:gsLst>
            <a:gs pos="0">
              <a:schemeClr val="accent3">
                <a:hueOff val="-7042305"/>
                <a:satOff val="0"/>
                <a:lumOff val="-7451"/>
                <a:alphaOff val="0"/>
                <a:satMod val="103000"/>
                <a:lumMod val="102000"/>
                <a:tint val="94000"/>
              </a:schemeClr>
            </a:gs>
            <a:gs pos="50000">
              <a:schemeClr val="accent3">
                <a:hueOff val="-7042305"/>
                <a:satOff val="0"/>
                <a:lumOff val="-7451"/>
                <a:alphaOff val="0"/>
                <a:satMod val="110000"/>
                <a:lumMod val="100000"/>
                <a:shade val="100000"/>
              </a:schemeClr>
            </a:gs>
            <a:gs pos="100000">
              <a:schemeClr val="accent3">
                <a:hueOff val="-7042305"/>
                <a:satOff val="0"/>
                <a:lumOff val="-7451"/>
                <a:alphaOff val="0"/>
                <a:lumMod val="99000"/>
                <a:satMod val="120000"/>
                <a:shade val="78000"/>
              </a:schemeClr>
            </a:gs>
          </a:gsLst>
          <a:lin ang="5400000" scaled="0"/>
        </a:gradFill>
        <a:ln w="6350" cap="flat" cmpd="sng" algn="ctr">
          <a:solidFill>
            <a:schemeClr val="accent3">
              <a:hueOff val="-7042305"/>
              <a:satOff val="0"/>
              <a:lumOff val="-745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0C9456B-54D6-4641-9C98-56AE1EB6CD50}">
      <dsp:nvSpPr>
        <dsp:cNvPr id="0" name=""/>
        <dsp:cNvSpPr/>
      </dsp:nvSpPr>
      <dsp:spPr>
        <a:xfrm>
          <a:off x="8078282" y="499523"/>
          <a:ext cx="1296174" cy="1136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rtl="0">
            <a:lnSpc>
              <a:spcPct val="90000"/>
            </a:lnSpc>
            <a:spcBef>
              <a:spcPct val="0"/>
            </a:spcBef>
            <a:spcAft>
              <a:spcPct val="35000"/>
            </a:spcAft>
            <a:buNone/>
          </a:pPr>
          <a:r>
            <a:rPr lang="en-US" sz="1500" b="1" kern="1200" baseline="0"/>
            <a:t>Session Feedback</a:t>
          </a:r>
          <a:endParaRPr lang="en-US" sz="1500" kern="1200"/>
        </a:p>
      </dsp:txBody>
      <dsp:txXfrm>
        <a:off x="8078282" y="499523"/>
        <a:ext cx="1296174" cy="11361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5E422F-0489-2245-9E46-AB6E7040E0E0}">
      <dsp:nvSpPr>
        <dsp:cNvPr id="0" name=""/>
        <dsp:cNvSpPr/>
      </dsp:nvSpPr>
      <dsp:spPr>
        <a:xfrm>
          <a:off x="2413567" y="0"/>
          <a:ext cx="3955938" cy="3955938"/>
        </a:xfrm>
        <a:prstGeom prst="triangl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5A9AE55-F752-EF4B-A9D6-FBABC448C02A}">
      <dsp:nvSpPr>
        <dsp:cNvPr id="0" name=""/>
        <dsp:cNvSpPr/>
      </dsp:nvSpPr>
      <dsp:spPr>
        <a:xfrm>
          <a:off x="4391536" y="397718"/>
          <a:ext cx="2571359" cy="936444"/>
        </a:xfrm>
        <a:prstGeom prst="round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baseline="0">
              <a:solidFill>
                <a:schemeClr val="tx1"/>
              </a:solidFill>
            </a:rPr>
            <a:t>Results</a:t>
          </a:r>
          <a:endParaRPr lang="en-US" sz="4000" kern="1200">
            <a:solidFill>
              <a:schemeClr val="tx1"/>
            </a:solidFill>
          </a:endParaRPr>
        </a:p>
      </dsp:txBody>
      <dsp:txXfrm>
        <a:off x="4437249" y="443431"/>
        <a:ext cx="2479933" cy="845018"/>
      </dsp:txXfrm>
    </dsp:sp>
    <dsp:sp modelId="{3798CB6C-EA4E-324D-8A6F-9FD228318D34}">
      <dsp:nvSpPr>
        <dsp:cNvPr id="0" name=""/>
        <dsp:cNvSpPr/>
      </dsp:nvSpPr>
      <dsp:spPr>
        <a:xfrm>
          <a:off x="4391536" y="1451218"/>
          <a:ext cx="2571359" cy="936444"/>
        </a:xfrm>
        <a:prstGeom prst="roundRect">
          <a:avLst/>
        </a:prstGeom>
        <a:solidFill>
          <a:schemeClr val="lt1">
            <a:alpha val="90000"/>
            <a:hueOff val="0"/>
            <a:satOff val="0"/>
            <a:lumOff val="0"/>
            <a:alphaOff val="0"/>
          </a:schemeClr>
        </a:solidFill>
        <a:ln w="6350" cap="flat" cmpd="sng" algn="ctr">
          <a:solidFill>
            <a:schemeClr val="accent3">
              <a:hueOff val="-3521152"/>
              <a:satOff val="0"/>
              <a:lumOff val="-372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baseline="0">
              <a:solidFill>
                <a:schemeClr val="tx1"/>
              </a:solidFill>
            </a:rPr>
            <a:t>Actions</a:t>
          </a:r>
          <a:endParaRPr lang="en-US" sz="4000" kern="1200">
            <a:solidFill>
              <a:schemeClr val="tx1"/>
            </a:solidFill>
          </a:endParaRPr>
        </a:p>
      </dsp:txBody>
      <dsp:txXfrm>
        <a:off x="4437249" y="1496931"/>
        <a:ext cx="2479933" cy="845018"/>
      </dsp:txXfrm>
    </dsp:sp>
    <dsp:sp modelId="{B1F41BF0-A713-DE4A-B65B-B305CDB2B163}">
      <dsp:nvSpPr>
        <dsp:cNvPr id="0" name=""/>
        <dsp:cNvSpPr/>
      </dsp:nvSpPr>
      <dsp:spPr>
        <a:xfrm>
          <a:off x="4391536" y="2504719"/>
          <a:ext cx="2571359" cy="936444"/>
        </a:xfrm>
        <a:prstGeom prst="roundRect">
          <a:avLst/>
        </a:prstGeom>
        <a:solidFill>
          <a:schemeClr val="lt1">
            <a:alpha val="90000"/>
            <a:hueOff val="0"/>
            <a:satOff val="0"/>
            <a:lumOff val="0"/>
            <a:alphaOff val="0"/>
          </a:schemeClr>
        </a:solidFill>
        <a:ln w="6350" cap="flat" cmpd="sng" algn="ctr">
          <a:solidFill>
            <a:schemeClr val="accent3">
              <a:hueOff val="-7042305"/>
              <a:satOff val="0"/>
              <a:lumOff val="-745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baseline="0">
              <a:solidFill>
                <a:schemeClr val="tx1"/>
              </a:solidFill>
            </a:rPr>
            <a:t>Context</a:t>
          </a:r>
          <a:endParaRPr lang="en-US" sz="4000" kern="1200">
            <a:solidFill>
              <a:schemeClr val="tx1"/>
            </a:solidFill>
          </a:endParaRPr>
        </a:p>
      </dsp:txBody>
      <dsp:txXfrm>
        <a:off x="4437249" y="2550432"/>
        <a:ext cx="2479933" cy="8450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3463B-362D-BD4B-B272-776048B569E4}">
      <dsp:nvSpPr>
        <dsp:cNvPr id="0" name=""/>
        <dsp:cNvSpPr/>
      </dsp:nvSpPr>
      <dsp:spPr>
        <a:xfrm>
          <a:off x="2930" y="164234"/>
          <a:ext cx="2856891" cy="40320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en-US" sz="1400" b="1" kern="1200" baseline="0"/>
            <a:t>Before the Interview</a:t>
          </a:r>
          <a:endParaRPr lang="en-US" sz="1400" kern="1200"/>
        </a:p>
      </dsp:txBody>
      <dsp:txXfrm>
        <a:off x="2930" y="164234"/>
        <a:ext cx="2856891" cy="403200"/>
      </dsp:txXfrm>
    </dsp:sp>
    <dsp:sp modelId="{B99379B2-F312-D94C-A050-353847458B8A}">
      <dsp:nvSpPr>
        <dsp:cNvPr id="0" name=""/>
        <dsp:cNvSpPr/>
      </dsp:nvSpPr>
      <dsp:spPr>
        <a:xfrm>
          <a:off x="2930" y="567434"/>
          <a:ext cx="2856891" cy="4443468"/>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b="1" kern="1200" baseline="0">
              <a:solidFill>
                <a:schemeClr val="accent1"/>
              </a:solidFill>
            </a:rPr>
            <a:t>Plan. </a:t>
          </a:r>
          <a:endParaRPr lang="en-US" sz="1400" kern="1200">
            <a:solidFill>
              <a:schemeClr val="accent1"/>
            </a:solidFill>
          </a:endParaRPr>
        </a:p>
        <a:p>
          <a:pPr marL="228600" lvl="2" indent="-114300" algn="l" defTabSz="622300" rtl="0">
            <a:lnSpc>
              <a:spcPct val="90000"/>
            </a:lnSpc>
            <a:spcBef>
              <a:spcPct val="0"/>
            </a:spcBef>
            <a:spcAft>
              <a:spcPct val="15000"/>
            </a:spcAft>
            <a:buChar char="•"/>
          </a:pPr>
          <a:r>
            <a:rPr lang="en-US" sz="1400" b="1" kern="1200" baseline="0"/>
            <a:t>Have an interview plan and defined interview roles and a rubric for each interviewer.</a:t>
          </a:r>
          <a:endParaRPr lang="en-US" sz="1400" kern="1200"/>
        </a:p>
      </dsp:txBody>
      <dsp:txXfrm>
        <a:off x="2930" y="567434"/>
        <a:ext cx="2856891" cy="4443468"/>
      </dsp:txXfrm>
    </dsp:sp>
    <dsp:sp modelId="{437F8112-FBFE-1945-8D41-2B7F6E8EA4DF}">
      <dsp:nvSpPr>
        <dsp:cNvPr id="0" name=""/>
        <dsp:cNvSpPr/>
      </dsp:nvSpPr>
      <dsp:spPr>
        <a:xfrm>
          <a:off x="3259785" y="164234"/>
          <a:ext cx="2856891" cy="403200"/>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en-US" sz="1400" b="1" kern="1200" baseline="0"/>
            <a:t>During the Interview</a:t>
          </a:r>
          <a:endParaRPr lang="en-US" sz="1400" kern="1200"/>
        </a:p>
      </dsp:txBody>
      <dsp:txXfrm>
        <a:off x="3259785" y="164234"/>
        <a:ext cx="2856891" cy="403200"/>
      </dsp:txXfrm>
    </dsp:sp>
    <dsp:sp modelId="{80A1AE93-7B60-214F-B7FB-2EA5574271F1}">
      <dsp:nvSpPr>
        <dsp:cNvPr id="0" name=""/>
        <dsp:cNvSpPr/>
      </dsp:nvSpPr>
      <dsp:spPr>
        <a:xfrm>
          <a:off x="3259785" y="567434"/>
          <a:ext cx="2856891" cy="4443468"/>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b="1" kern="1200" baseline="0">
              <a:solidFill>
                <a:schemeClr val="accent1"/>
              </a:solidFill>
            </a:rPr>
            <a:t>Consistency</a:t>
          </a:r>
          <a:r>
            <a:rPr lang="en-US" sz="1400" b="1" kern="1200" baseline="0"/>
            <a:t> </a:t>
          </a:r>
          <a:r>
            <a:rPr lang="en-US" sz="1400" b="1" kern="1200" baseline="0">
              <a:solidFill>
                <a:schemeClr val="accent1"/>
              </a:solidFill>
            </a:rPr>
            <a:t>is king. </a:t>
          </a:r>
          <a:endParaRPr lang="en-US" sz="1400" kern="1200">
            <a:solidFill>
              <a:schemeClr val="accent1"/>
            </a:solidFill>
          </a:endParaRPr>
        </a:p>
        <a:p>
          <a:pPr marL="228600" lvl="2" indent="-114300" algn="l" defTabSz="622300" rtl="0">
            <a:lnSpc>
              <a:spcPct val="90000"/>
            </a:lnSpc>
            <a:spcBef>
              <a:spcPct val="0"/>
            </a:spcBef>
            <a:spcAft>
              <a:spcPct val="15000"/>
            </a:spcAft>
            <a:buChar char="•"/>
          </a:pPr>
          <a:r>
            <a:rPr lang="en-US" sz="1400" b="1" kern="1200" baseline="0"/>
            <a:t>Always use the same questions in the same order. Switching the script can compromise objectivity.</a:t>
          </a:r>
          <a:br>
            <a:rPr lang="en-US" sz="1400" b="1" kern="1200" baseline="0"/>
          </a:br>
          <a:endParaRPr lang="en-US" sz="1400" kern="1200"/>
        </a:p>
        <a:p>
          <a:pPr marL="114300" lvl="1" indent="-114300" algn="l" defTabSz="622300" rtl="0">
            <a:lnSpc>
              <a:spcPct val="90000"/>
            </a:lnSpc>
            <a:spcBef>
              <a:spcPct val="0"/>
            </a:spcBef>
            <a:spcAft>
              <a:spcPct val="15000"/>
            </a:spcAft>
            <a:buChar char="•"/>
          </a:pPr>
          <a:r>
            <a:rPr lang="en-US" sz="1400" b="1" kern="1200" baseline="0">
              <a:solidFill>
                <a:schemeClr val="accent1"/>
              </a:solidFill>
            </a:rPr>
            <a:t>CAR</a:t>
          </a:r>
          <a:r>
            <a:rPr lang="en-US" sz="1400" b="1" kern="1200" baseline="0"/>
            <a:t> </a:t>
          </a:r>
          <a:r>
            <a:rPr lang="en-US" sz="1400" b="1" kern="1200" baseline="0">
              <a:solidFill>
                <a:schemeClr val="accent1"/>
              </a:solidFill>
            </a:rPr>
            <a:t>Responses</a:t>
          </a:r>
          <a:r>
            <a:rPr lang="en-US" sz="1400" b="1" kern="1200" baseline="0"/>
            <a:t>. </a:t>
          </a:r>
          <a:endParaRPr lang="en-US" sz="1400" kern="1200"/>
        </a:p>
        <a:p>
          <a:pPr marL="228600" lvl="2" indent="-114300" algn="l" defTabSz="622300" rtl="0">
            <a:lnSpc>
              <a:spcPct val="90000"/>
            </a:lnSpc>
            <a:spcBef>
              <a:spcPct val="0"/>
            </a:spcBef>
            <a:spcAft>
              <a:spcPct val="15000"/>
            </a:spcAft>
            <a:buChar char="•"/>
          </a:pPr>
          <a:r>
            <a:rPr lang="en-US" sz="1400" b="1" kern="1200" baseline="0"/>
            <a:t>Look for answers with Context, Actions, &amp; Results.</a:t>
          </a:r>
          <a:br>
            <a:rPr lang="en-US" sz="1400" b="1" kern="1200" baseline="0"/>
          </a:br>
          <a:endParaRPr lang="en-US" sz="1400" kern="1200"/>
        </a:p>
        <a:p>
          <a:pPr marL="114300" lvl="1" indent="-114300" algn="l" defTabSz="622300" rtl="0">
            <a:lnSpc>
              <a:spcPct val="90000"/>
            </a:lnSpc>
            <a:spcBef>
              <a:spcPct val="0"/>
            </a:spcBef>
            <a:spcAft>
              <a:spcPct val="15000"/>
            </a:spcAft>
            <a:buChar char="•"/>
          </a:pPr>
          <a:r>
            <a:rPr lang="en-US" sz="1400" b="1" kern="1200" baseline="0">
              <a:solidFill>
                <a:schemeClr val="accent1"/>
              </a:solidFill>
            </a:rPr>
            <a:t>Notes</a:t>
          </a:r>
          <a:r>
            <a:rPr lang="en-US" sz="1400" b="1" kern="1200" baseline="0"/>
            <a:t>. </a:t>
          </a:r>
          <a:endParaRPr lang="en-US" sz="1400" kern="1200"/>
        </a:p>
        <a:p>
          <a:pPr marL="228600" lvl="2" indent="-114300" algn="l" defTabSz="622300" rtl="0">
            <a:lnSpc>
              <a:spcPct val="90000"/>
            </a:lnSpc>
            <a:spcBef>
              <a:spcPct val="0"/>
            </a:spcBef>
            <a:spcAft>
              <a:spcPct val="15000"/>
            </a:spcAft>
            <a:buChar char="•"/>
          </a:pPr>
          <a:r>
            <a:rPr lang="en-US" sz="1400" b="1" kern="1200" baseline="0"/>
            <a:t>Take notes – your memory is imperfect.</a:t>
          </a:r>
          <a:br>
            <a:rPr lang="en-US" sz="1400" b="1" kern="1200" baseline="0"/>
          </a:br>
          <a:endParaRPr lang="en-US" sz="1400" kern="1200"/>
        </a:p>
        <a:p>
          <a:pPr marL="114300" lvl="1" indent="-114300" algn="l" defTabSz="622300" rtl="0">
            <a:lnSpc>
              <a:spcPct val="90000"/>
            </a:lnSpc>
            <a:spcBef>
              <a:spcPct val="0"/>
            </a:spcBef>
            <a:spcAft>
              <a:spcPct val="15000"/>
            </a:spcAft>
            <a:buChar char="•"/>
          </a:pPr>
          <a:r>
            <a:rPr lang="en-US" sz="1400" b="1" kern="1200" baseline="0">
              <a:solidFill>
                <a:schemeClr val="accent1"/>
              </a:solidFill>
            </a:rPr>
            <a:t>Rubric</a:t>
          </a:r>
          <a:r>
            <a:rPr lang="en-US" sz="1400" b="1" kern="1200" baseline="0"/>
            <a:t>. </a:t>
          </a:r>
          <a:endParaRPr lang="en-US" sz="1400" kern="1200"/>
        </a:p>
        <a:p>
          <a:pPr marL="228600" lvl="2" indent="-114300" algn="l" defTabSz="622300" rtl="0">
            <a:lnSpc>
              <a:spcPct val="90000"/>
            </a:lnSpc>
            <a:spcBef>
              <a:spcPct val="0"/>
            </a:spcBef>
            <a:spcAft>
              <a:spcPct val="15000"/>
            </a:spcAft>
            <a:buChar char="•"/>
          </a:pPr>
          <a:r>
            <a:rPr lang="en-US" sz="1400" b="1" kern="1200" baseline="0"/>
            <a:t>Use a rubric and score each candidate against the competency and question while you are with them (they shouldn’t be aware of this).</a:t>
          </a:r>
          <a:endParaRPr lang="en-US" sz="1400" kern="1200"/>
        </a:p>
      </dsp:txBody>
      <dsp:txXfrm>
        <a:off x="3259785" y="567434"/>
        <a:ext cx="2856891" cy="4443468"/>
      </dsp:txXfrm>
    </dsp:sp>
    <dsp:sp modelId="{351A31A4-4A43-9C44-9FD2-757B3990A0E4}">
      <dsp:nvSpPr>
        <dsp:cNvPr id="0" name=""/>
        <dsp:cNvSpPr/>
      </dsp:nvSpPr>
      <dsp:spPr>
        <a:xfrm>
          <a:off x="6516641" y="164234"/>
          <a:ext cx="2856891" cy="403200"/>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en-US" sz="1400" b="1" kern="1200" baseline="0"/>
            <a:t>After the Interview</a:t>
          </a:r>
          <a:endParaRPr lang="en-US" sz="1400" kern="1200"/>
        </a:p>
      </dsp:txBody>
      <dsp:txXfrm>
        <a:off x="6516641" y="164234"/>
        <a:ext cx="2856891" cy="403200"/>
      </dsp:txXfrm>
    </dsp:sp>
    <dsp:sp modelId="{057F386D-AF8D-CF4F-BF95-FDE7F1A998FE}">
      <dsp:nvSpPr>
        <dsp:cNvPr id="0" name=""/>
        <dsp:cNvSpPr/>
      </dsp:nvSpPr>
      <dsp:spPr>
        <a:xfrm>
          <a:off x="6516641" y="567434"/>
          <a:ext cx="2856891" cy="4443468"/>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b="1" kern="1200" baseline="0">
              <a:solidFill>
                <a:schemeClr val="accent1"/>
              </a:solidFill>
            </a:rPr>
            <a:t>Don’t Ask</a:t>
          </a:r>
          <a:r>
            <a:rPr lang="en-US" sz="1400" b="1" kern="1200" baseline="0"/>
            <a:t>. </a:t>
          </a:r>
          <a:endParaRPr lang="en-US" sz="1400" kern="1200"/>
        </a:p>
        <a:p>
          <a:pPr marL="228600" lvl="2" indent="-114300" algn="l" defTabSz="622300" rtl="0">
            <a:lnSpc>
              <a:spcPct val="90000"/>
            </a:lnSpc>
            <a:spcBef>
              <a:spcPct val="0"/>
            </a:spcBef>
            <a:spcAft>
              <a:spcPct val="15000"/>
            </a:spcAft>
            <a:buChar char="•"/>
          </a:pPr>
          <a:r>
            <a:rPr lang="en-US" sz="1400" b="1" kern="1200" baseline="0"/>
            <a:t>Don’t ask for other opinions until you’ve finished your evaluation</a:t>
          </a:r>
          <a:endParaRPr lang="en-US" sz="1400" kern="1200"/>
        </a:p>
      </dsp:txBody>
      <dsp:txXfrm>
        <a:off x="6516641" y="567434"/>
        <a:ext cx="2856891" cy="44434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2E0D32-3BE9-6D46-961E-A8E52A273488}">
      <dsp:nvSpPr>
        <dsp:cNvPr id="0" name=""/>
        <dsp:cNvSpPr/>
      </dsp:nvSpPr>
      <dsp:spPr>
        <a:xfrm>
          <a:off x="0" y="0"/>
          <a:ext cx="7501170" cy="870306"/>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baseline="0"/>
            <a:t>6 Steps for Successful Interviewing &amp; How to Avoid Unconscious Bias</a:t>
          </a:r>
          <a:endParaRPr lang="en-US" sz="2400" kern="1200"/>
        </a:p>
      </dsp:txBody>
      <dsp:txXfrm>
        <a:off x="25490" y="25490"/>
        <a:ext cx="6488501" cy="819326"/>
      </dsp:txXfrm>
    </dsp:sp>
    <dsp:sp modelId="{9A66A2DE-5BF6-FB45-9E99-60F3501A5187}">
      <dsp:nvSpPr>
        <dsp:cNvPr id="0" name=""/>
        <dsp:cNvSpPr/>
      </dsp:nvSpPr>
      <dsp:spPr>
        <a:xfrm>
          <a:off x="628223" y="1028543"/>
          <a:ext cx="7501170" cy="870306"/>
        </a:xfrm>
        <a:prstGeom prst="roundRect">
          <a:avLst>
            <a:gd name="adj" fmla="val 10000"/>
          </a:avLst>
        </a:prstGeom>
        <a:gradFill rotWithShape="0">
          <a:gsLst>
            <a:gs pos="0">
              <a:schemeClr val="accent3">
                <a:hueOff val="-2347435"/>
                <a:satOff val="0"/>
                <a:lumOff val="-2484"/>
                <a:alphaOff val="0"/>
                <a:satMod val="103000"/>
                <a:lumMod val="102000"/>
                <a:tint val="94000"/>
              </a:schemeClr>
            </a:gs>
            <a:gs pos="50000">
              <a:schemeClr val="accent3">
                <a:hueOff val="-2347435"/>
                <a:satOff val="0"/>
                <a:lumOff val="-2484"/>
                <a:alphaOff val="0"/>
                <a:satMod val="110000"/>
                <a:lumMod val="100000"/>
                <a:shade val="100000"/>
              </a:schemeClr>
            </a:gs>
            <a:gs pos="100000">
              <a:schemeClr val="accent3">
                <a:hueOff val="-2347435"/>
                <a:satOff val="0"/>
                <a:lumOff val="-24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baseline="0"/>
            <a:t>Interviewing Competencies and Questions</a:t>
          </a:r>
          <a:endParaRPr lang="en-US" sz="2400" kern="1200"/>
        </a:p>
      </dsp:txBody>
      <dsp:txXfrm>
        <a:off x="653713" y="1054033"/>
        <a:ext cx="6256268" cy="819326"/>
      </dsp:txXfrm>
    </dsp:sp>
    <dsp:sp modelId="{ABC317A5-0D7D-6A48-A579-2DC2817ADF87}">
      <dsp:nvSpPr>
        <dsp:cNvPr id="0" name=""/>
        <dsp:cNvSpPr/>
      </dsp:nvSpPr>
      <dsp:spPr>
        <a:xfrm>
          <a:off x="1247069" y="2057087"/>
          <a:ext cx="7501170" cy="870306"/>
        </a:xfrm>
        <a:prstGeom prst="roundRect">
          <a:avLst>
            <a:gd name="adj" fmla="val 10000"/>
          </a:avLst>
        </a:prstGeom>
        <a:gradFill rotWithShape="0">
          <a:gsLst>
            <a:gs pos="0">
              <a:schemeClr val="accent3">
                <a:hueOff val="-4694870"/>
                <a:satOff val="0"/>
                <a:lumOff val="-4967"/>
                <a:alphaOff val="0"/>
                <a:satMod val="103000"/>
                <a:lumMod val="102000"/>
                <a:tint val="94000"/>
              </a:schemeClr>
            </a:gs>
            <a:gs pos="50000">
              <a:schemeClr val="accent3">
                <a:hueOff val="-4694870"/>
                <a:satOff val="0"/>
                <a:lumOff val="-4967"/>
                <a:alphaOff val="0"/>
                <a:satMod val="110000"/>
                <a:lumMod val="100000"/>
                <a:shade val="100000"/>
              </a:schemeClr>
            </a:gs>
            <a:gs pos="100000">
              <a:schemeClr val="accent3">
                <a:hueOff val="-4694870"/>
                <a:satOff val="0"/>
                <a:lumOff val="-496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baseline="0"/>
            <a:t>How to Create an Effective Interview Plan</a:t>
          </a:r>
          <a:endParaRPr lang="en-US" sz="2400" kern="1200"/>
        </a:p>
      </dsp:txBody>
      <dsp:txXfrm>
        <a:off x="1272559" y="2082577"/>
        <a:ext cx="6265644" cy="819326"/>
      </dsp:txXfrm>
    </dsp:sp>
    <dsp:sp modelId="{70A0C1F1-FF74-D34B-92BE-3301BB3BF5E8}">
      <dsp:nvSpPr>
        <dsp:cNvPr id="0" name=""/>
        <dsp:cNvSpPr/>
      </dsp:nvSpPr>
      <dsp:spPr>
        <a:xfrm>
          <a:off x="1875292" y="3085631"/>
          <a:ext cx="7501170" cy="870306"/>
        </a:xfrm>
        <a:prstGeom prst="roundRect">
          <a:avLst>
            <a:gd name="adj" fmla="val 10000"/>
          </a:avLst>
        </a:prstGeom>
        <a:gradFill rotWithShape="0">
          <a:gsLst>
            <a:gs pos="0">
              <a:schemeClr val="accent3">
                <a:hueOff val="-7042305"/>
                <a:satOff val="0"/>
                <a:lumOff val="-7451"/>
                <a:alphaOff val="0"/>
                <a:satMod val="103000"/>
                <a:lumMod val="102000"/>
                <a:tint val="94000"/>
              </a:schemeClr>
            </a:gs>
            <a:gs pos="50000">
              <a:schemeClr val="accent3">
                <a:hueOff val="-7042305"/>
                <a:satOff val="0"/>
                <a:lumOff val="-7451"/>
                <a:alphaOff val="0"/>
                <a:satMod val="110000"/>
                <a:lumMod val="100000"/>
                <a:shade val="100000"/>
              </a:schemeClr>
            </a:gs>
            <a:gs pos="100000">
              <a:schemeClr val="accent3">
                <a:hueOff val="-7042305"/>
                <a:satOff val="0"/>
                <a:lumOff val="-745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baseline="0"/>
            <a:t>How to Build an Insightful Rubric</a:t>
          </a:r>
          <a:endParaRPr lang="en-US" sz="2400" kern="1200"/>
        </a:p>
      </dsp:txBody>
      <dsp:txXfrm>
        <a:off x="1900782" y="3111121"/>
        <a:ext cx="6256268" cy="819326"/>
      </dsp:txXfrm>
    </dsp:sp>
    <dsp:sp modelId="{EF734EEE-B63E-0545-BB20-5AD07B33E4F7}">
      <dsp:nvSpPr>
        <dsp:cNvPr id="0" name=""/>
        <dsp:cNvSpPr/>
      </dsp:nvSpPr>
      <dsp:spPr>
        <a:xfrm>
          <a:off x="6935471" y="666575"/>
          <a:ext cx="565699" cy="565699"/>
        </a:xfrm>
        <a:prstGeom prst="downArrow">
          <a:avLst>
            <a:gd name="adj1" fmla="val 55000"/>
            <a:gd name="adj2" fmla="val 45000"/>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062753" y="666575"/>
        <a:ext cx="311135" cy="425688"/>
      </dsp:txXfrm>
    </dsp:sp>
    <dsp:sp modelId="{897ED66F-E912-5C41-8BA4-AF5A8DB3EA6F}">
      <dsp:nvSpPr>
        <dsp:cNvPr id="0" name=""/>
        <dsp:cNvSpPr/>
      </dsp:nvSpPr>
      <dsp:spPr>
        <a:xfrm>
          <a:off x="7563694" y="1695119"/>
          <a:ext cx="565699" cy="565699"/>
        </a:xfrm>
        <a:prstGeom prst="downArrow">
          <a:avLst>
            <a:gd name="adj1" fmla="val 55000"/>
            <a:gd name="adj2" fmla="val 45000"/>
          </a:avLst>
        </a:prstGeom>
        <a:solidFill>
          <a:schemeClr val="accent3">
            <a:tint val="40000"/>
            <a:alpha val="90000"/>
            <a:hueOff val="-3530666"/>
            <a:satOff val="-8642"/>
            <a:lumOff val="-1039"/>
            <a:alphaOff val="0"/>
          </a:schemeClr>
        </a:solidFill>
        <a:ln w="6350" cap="flat" cmpd="sng" algn="ctr">
          <a:solidFill>
            <a:schemeClr val="accent3">
              <a:tint val="40000"/>
              <a:alpha val="90000"/>
              <a:hueOff val="-3530666"/>
              <a:satOff val="-8642"/>
              <a:lumOff val="-103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690976" y="1695119"/>
        <a:ext cx="311135" cy="425688"/>
      </dsp:txXfrm>
    </dsp:sp>
    <dsp:sp modelId="{4B4CCF64-D325-FF49-9D33-69E81CF1F369}">
      <dsp:nvSpPr>
        <dsp:cNvPr id="0" name=""/>
        <dsp:cNvSpPr/>
      </dsp:nvSpPr>
      <dsp:spPr>
        <a:xfrm>
          <a:off x="8182540" y="2723663"/>
          <a:ext cx="565699" cy="565699"/>
        </a:xfrm>
        <a:prstGeom prst="downArrow">
          <a:avLst>
            <a:gd name="adj1" fmla="val 55000"/>
            <a:gd name="adj2" fmla="val 45000"/>
          </a:avLst>
        </a:prstGeom>
        <a:solidFill>
          <a:schemeClr val="accent3">
            <a:tint val="40000"/>
            <a:alpha val="90000"/>
            <a:hueOff val="-7061332"/>
            <a:satOff val="-17284"/>
            <a:lumOff val="-2077"/>
            <a:alphaOff val="0"/>
          </a:schemeClr>
        </a:solidFill>
        <a:ln w="6350" cap="flat" cmpd="sng" algn="ctr">
          <a:solidFill>
            <a:schemeClr val="accent3">
              <a:tint val="40000"/>
              <a:alpha val="90000"/>
              <a:hueOff val="-7061332"/>
              <a:satOff val="-17284"/>
              <a:lumOff val="-207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8309822" y="2723663"/>
        <a:ext cx="311135" cy="42568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18384-1CFF-0248-BBFC-31647DCB4833}" type="datetimeFigureOut">
              <a:rPr lang="en-US" smtClean="0"/>
              <a:t>3/20/2017</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7AB05-4BDE-BA43-8F0E-F81BC3F41458}"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to our interview training! </a:t>
            </a:r>
          </a:p>
        </p:txBody>
      </p:sp>
      <p:sp>
        <p:nvSpPr>
          <p:cNvPr id="4" name="Slide Number Placeholder 3"/>
          <p:cNvSpPr>
            <a:spLocks noGrp="1"/>
          </p:cNvSpPr>
          <p:nvPr>
            <p:ph type="sldNum" sz="quarter" idx="10"/>
          </p:nvPr>
        </p:nvSpPr>
        <p:spPr/>
        <p:txBody>
          <a:bodyPr/>
          <a:lstStyle/>
          <a:p>
            <a:fld id="{D897AB05-4BDE-BA43-8F0E-F81BC3F41458}" type="slidenum">
              <a:rPr lang="en-US" smtClean="0"/>
              <a:t>1</a:t>
            </a:fld>
            <a:endParaRPr lang="en-US"/>
          </a:p>
        </p:txBody>
      </p:sp>
    </p:spTree>
    <p:extLst>
      <p:ext uri="{BB962C8B-B14F-4D97-AF65-F5344CB8AC3E}">
        <p14:creationId xmlns:p14="http://schemas.microsoft.com/office/powerpoint/2010/main" val="1776988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Now</a:t>
            </a:r>
            <a:r>
              <a:rPr lang="en-US" baseline="0"/>
              <a:t> for question 2: </a:t>
            </a:r>
            <a:r>
              <a:rPr lang="en-US" cap="none" baseline="0">
                <a:solidFill>
                  <a:schemeClr val="accent1"/>
                </a:solidFill>
              </a:rPr>
              <a:t>Let’s hear from a few groups what they believe makes a good answer.</a:t>
            </a:r>
            <a:endParaRPr lang="en-US" i="0"/>
          </a:p>
          <a:p>
            <a:endParaRPr lang="en-US"/>
          </a:p>
          <a:p>
            <a:r>
              <a:rPr lang="en-US"/>
              <a:t>[Gather</a:t>
            </a:r>
            <a:r>
              <a:rPr lang="en-US" baseline="0"/>
              <a:t> 1-2 responses, then </a:t>
            </a:r>
            <a:r>
              <a:rPr lang="en-US" u="sng" baseline="0"/>
              <a:t>Click</a:t>
            </a:r>
            <a:r>
              <a:rPr lang="en-US" baseline="0"/>
              <a:t> for animation]</a:t>
            </a:r>
            <a:endParaRPr lang="en-US"/>
          </a:p>
          <a:p>
            <a:endParaRPr lang="en-US"/>
          </a:p>
          <a:p>
            <a:r>
              <a:rPr lang="en-US"/>
              <a:t>Great</a:t>
            </a:r>
            <a:r>
              <a:rPr lang="en-US" baseline="0"/>
              <a:t> answers will have three components:</a:t>
            </a:r>
          </a:p>
          <a:p>
            <a:pPr marL="228600" indent="-228600">
              <a:buAutoNum type="arabicPeriod"/>
            </a:pPr>
            <a:r>
              <a:rPr lang="en-US" baseline="0"/>
              <a:t>Context: why is this important or relevant to the interview?</a:t>
            </a:r>
          </a:p>
          <a:p>
            <a:pPr marL="228600" indent="-228600">
              <a:buAutoNum type="arabicPeriod"/>
            </a:pPr>
            <a:r>
              <a:rPr lang="en-US" baseline="0"/>
              <a:t>Actions: what did you/your team do to directly impact this situation and create results?</a:t>
            </a:r>
          </a:p>
          <a:p>
            <a:pPr marL="228600" indent="-228600">
              <a:buAutoNum type="arabicPeriod"/>
            </a:pPr>
            <a:r>
              <a:rPr lang="en-US" baseline="0"/>
              <a:t>Results: what actually resulted from your actions? Was it the right choice? Could it have been better?</a:t>
            </a:r>
          </a:p>
          <a:p>
            <a:pPr marL="0" indent="0">
              <a:buNone/>
            </a:pPr>
            <a:endParaRPr lang="en-US" baseline="0"/>
          </a:p>
          <a:p>
            <a:pPr marL="0" indent="0">
              <a:buNone/>
            </a:pPr>
            <a:r>
              <a:rPr lang="en-US" i="1" baseline="0"/>
              <a:t>Did this first response have all components? </a:t>
            </a:r>
          </a:p>
          <a:p>
            <a:pPr marL="0" indent="0">
              <a:buNone/>
            </a:pPr>
            <a:r>
              <a:rPr lang="en-US" i="1" baseline="0"/>
              <a:t>How could it have been stronger?</a:t>
            </a:r>
          </a:p>
          <a:p>
            <a:pPr marL="0" indent="0">
              <a:buNone/>
            </a:pPr>
            <a:endParaRPr lang="en-US" baseline="0"/>
          </a:p>
          <a:p>
            <a:pPr marL="0" indent="0">
              <a:buNone/>
            </a:pPr>
            <a:r>
              <a:rPr lang="en-US" baseline="0"/>
              <a:t>When the interviewee fails to answer one of these areas, you may ask pertinent clarifying questions without necessarily going “off-script.” You are still asking the same question, but you need all the information. </a:t>
            </a:r>
          </a:p>
          <a:p>
            <a:pPr marL="0" indent="0">
              <a:buNone/>
            </a:pPr>
            <a:endParaRPr lang="en-US" baseline="0"/>
          </a:p>
          <a:p>
            <a:pPr marL="0" indent="0">
              <a:buNone/>
            </a:pPr>
            <a:r>
              <a:rPr lang="en-US" i="1" baseline="0"/>
              <a:t>For the second question, what were the context, actions, and results?</a:t>
            </a:r>
          </a:p>
          <a:p>
            <a:pPr marL="0" indent="0">
              <a:buNone/>
            </a:pPr>
            <a:endParaRPr lang="en-US" baseline="0"/>
          </a:p>
        </p:txBody>
      </p:sp>
      <p:sp>
        <p:nvSpPr>
          <p:cNvPr id="4" name="Slide Number Placeholder 3"/>
          <p:cNvSpPr>
            <a:spLocks noGrp="1"/>
          </p:cNvSpPr>
          <p:nvPr>
            <p:ph type="sldNum" sz="quarter" idx="10"/>
          </p:nvPr>
        </p:nvSpPr>
        <p:spPr/>
        <p:txBody>
          <a:bodyPr/>
          <a:lstStyle/>
          <a:p>
            <a:fld id="{D897AB05-4BDE-BA43-8F0E-F81BC3F41458}" type="slidenum">
              <a:rPr lang="en-US" smtClean="0"/>
              <a:t>10</a:t>
            </a:fld>
            <a:endParaRPr lang="en-US"/>
          </a:p>
        </p:txBody>
      </p:sp>
    </p:spTree>
    <p:extLst>
      <p:ext uri="{BB962C8B-B14F-4D97-AF65-F5344CB8AC3E}">
        <p14:creationId xmlns:p14="http://schemas.microsoft.com/office/powerpoint/2010/main" val="2052121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Onto the last question: what are implications of discussing the candidate?</a:t>
            </a:r>
          </a:p>
          <a:p>
            <a:endParaRPr lang="en-US" baseline="0"/>
          </a:p>
          <a:p>
            <a:r>
              <a:rPr lang="en-US" baseline="0"/>
              <a:t>[Gather 1-2 responses, then </a:t>
            </a:r>
            <a:r>
              <a:rPr lang="en-US" u="sng" baseline="0"/>
              <a:t>Click</a:t>
            </a:r>
            <a:r>
              <a:rPr lang="en-US" baseline="0"/>
              <a:t> for animation.]</a:t>
            </a:r>
          </a:p>
          <a:p>
            <a:endParaRPr lang="en-US" baseline="0"/>
          </a:p>
          <a:p>
            <a:r>
              <a:rPr lang="en-US" baseline="0"/>
              <a:t>It is a good practice to debrief and discuss the candidate as a team to include multiple perspectives. However, this should happen </a:t>
            </a:r>
            <a:r>
              <a:rPr lang="en-US" i="1" baseline="0"/>
              <a:t>after</a:t>
            </a:r>
            <a:r>
              <a:rPr lang="en-US" i="0" baseline="0"/>
              <a:t> all evaluations have been submitted. Discussing the candidate beforehand invites group think, confirmation bias, and other pressures that skew our objective assessment of a candidate. </a:t>
            </a:r>
          </a:p>
          <a:p>
            <a:endParaRPr lang="en-US" i="0" baseline="0"/>
          </a:p>
          <a:p>
            <a:r>
              <a:rPr lang="en-US" i="0" baseline="0"/>
              <a:t>Rather than find the best candidate for the role, we start to look for the best candidate that aligns with the biggest influencer’s perspective.</a:t>
            </a:r>
            <a:endParaRPr lang="en-US" baseline="0"/>
          </a:p>
        </p:txBody>
      </p:sp>
      <p:sp>
        <p:nvSpPr>
          <p:cNvPr id="4" name="Slide Number Placeholder 3"/>
          <p:cNvSpPr>
            <a:spLocks noGrp="1"/>
          </p:cNvSpPr>
          <p:nvPr>
            <p:ph type="sldNum" sz="quarter" idx="10"/>
          </p:nvPr>
        </p:nvSpPr>
        <p:spPr/>
        <p:txBody>
          <a:bodyPr/>
          <a:lstStyle/>
          <a:p>
            <a:fld id="{D897AB05-4BDE-BA43-8F0E-F81BC3F41458}" type="slidenum">
              <a:rPr lang="en-US" smtClean="0"/>
              <a:t>11</a:t>
            </a:fld>
            <a:endParaRPr lang="en-US"/>
          </a:p>
        </p:txBody>
      </p:sp>
    </p:spTree>
    <p:extLst>
      <p:ext uri="{BB962C8B-B14F-4D97-AF65-F5344CB8AC3E}">
        <p14:creationId xmlns:p14="http://schemas.microsoft.com/office/powerpoint/2010/main" val="236646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that</a:t>
            </a:r>
            <a:r>
              <a:rPr lang="en-US" baseline="0"/>
              <a:t> scenario, you saw a few ways that unconscious bias can sneak into the interviewing process. Now, we will review 6 keys for successful and objective interviewing.</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12</a:t>
            </a:fld>
            <a:endParaRPr lang="en-US"/>
          </a:p>
        </p:txBody>
      </p:sp>
    </p:spTree>
    <p:extLst>
      <p:ext uri="{BB962C8B-B14F-4D97-AF65-F5344CB8AC3E}">
        <p14:creationId xmlns:p14="http://schemas.microsoft.com/office/powerpoint/2010/main" val="406334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Successful</a:t>
            </a:r>
            <a:r>
              <a:rPr lang="en-US" baseline="0"/>
              <a:t> and objective interviewing begins before the interview takes place. By creating an interview plan with defined roles and a rubric for each interviewer, you align the team on important candidate criteria and give each person a focus.</a:t>
            </a:r>
          </a:p>
          <a:p>
            <a:endParaRPr lang="en-US" baseline="0"/>
          </a:p>
          <a:p>
            <a:r>
              <a:rPr lang="en-US" baseline="0"/>
              <a:t>During the interview you need to be consistent as discussed. Furthermore, pay attention to their responses: do you have all the information? Is their answer demonstrate a clear and logical transition from context to actions to results?</a:t>
            </a:r>
          </a:p>
          <a:p>
            <a:endParaRPr lang="en-US" baseline="0"/>
          </a:p>
          <a:p>
            <a:r>
              <a:rPr lang="en-US" baseline="0"/>
              <a:t>Also remember that your memory is imperfect and it is imperative to make meaningful notes so you can evaluate accurately. </a:t>
            </a:r>
          </a:p>
          <a:p>
            <a:endParaRPr lang="en-US" baseline="0"/>
          </a:p>
          <a:p>
            <a:r>
              <a:rPr lang="en-US" baseline="0"/>
              <a:t>Using your rubric that your hiring manager and/or team created for the role, you ensure that you can compare candidates against meaningful criteria to find the best candidate.</a:t>
            </a:r>
          </a:p>
          <a:p>
            <a:endParaRPr lang="en-US" baseline="0"/>
          </a:p>
          <a:p>
            <a:r>
              <a:rPr lang="en-US" baseline="0"/>
              <a:t>Lastly, wait to discuss the candidate with anyone until all evaluations are in to avoid groupthink, peer pressure, etc.</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13</a:t>
            </a:fld>
            <a:endParaRPr lang="en-US"/>
          </a:p>
        </p:txBody>
      </p:sp>
    </p:spTree>
    <p:extLst>
      <p:ext uri="{BB962C8B-B14F-4D97-AF65-F5344CB8AC3E}">
        <p14:creationId xmlns:p14="http://schemas.microsoft.com/office/powerpoint/2010/main" val="474388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Now we will review a sample interview plan</a:t>
            </a:r>
            <a:r>
              <a:rPr lang="en-US" baseline="0"/>
              <a:t> and rubric. Please grab one from the front.</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14</a:t>
            </a:fld>
            <a:endParaRPr lang="en-US"/>
          </a:p>
        </p:txBody>
      </p:sp>
    </p:spTree>
    <p:extLst>
      <p:ext uri="{BB962C8B-B14F-4D97-AF65-F5344CB8AC3E}">
        <p14:creationId xmlns:p14="http://schemas.microsoft.com/office/powerpoint/2010/main" val="900981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a:t>
            </a:r>
            <a:r>
              <a:rPr lang="en-US" baseline="0"/>
              <a:t> create an interview plan for each </a:t>
            </a:r>
            <a:r>
              <a:rPr lang="en-US" u="sng" baseline="0"/>
              <a:t>role</a:t>
            </a:r>
            <a:r>
              <a:rPr lang="en-US" baseline="0"/>
              <a:t>. While this is an upfront investment, it rarely changes after it is created and ensures that you are selecting the best fit.</a:t>
            </a:r>
          </a:p>
          <a:p>
            <a:endParaRPr lang="en-US" baseline="0"/>
          </a:p>
          <a:p>
            <a:r>
              <a:rPr lang="en-US"/>
              <a:t>We start with a RAPID. In this</a:t>
            </a:r>
            <a:r>
              <a:rPr lang="en-US" baseline="0"/>
              <a:t> case, the</a:t>
            </a:r>
          </a:p>
          <a:p>
            <a:r>
              <a:rPr lang="en-US" sz="1200" cap="none">
                <a:solidFill>
                  <a:schemeClr val="accent1"/>
                </a:solidFill>
              </a:rPr>
              <a:t>Recommender</a:t>
            </a:r>
            <a:r>
              <a:rPr lang="en-US" sz="1200" b="0" cap="none">
                <a:solidFill>
                  <a:schemeClr val="accent1"/>
                </a:solidFill>
              </a:rPr>
              <a:t> = screener</a:t>
            </a:r>
          </a:p>
          <a:p>
            <a:r>
              <a:rPr lang="en-US" sz="1200" cap="none">
                <a:solidFill>
                  <a:schemeClr val="accent1"/>
                </a:solidFill>
              </a:rPr>
              <a:t>Approver</a:t>
            </a:r>
            <a:r>
              <a:rPr lang="en-US" sz="1200" b="0" cap="none">
                <a:solidFill>
                  <a:schemeClr val="accent1"/>
                </a:solidFill>
              </a:rPr>
              <a:t> = executive team member (reserved for specific roles)</a:t>
            </a:r>
          </a:p>
          <a:p>
            <a:r>
              <a:rPr lang="en-US" sz="1200" cap="none">
                <a:solidFill>
                  <a:schemeClr val="accent1"/>
                </a:solidFill>
              </a:rPr>
              <a:t>Performers</a:t>
            </a:r>
            <a:r>
              <a:rPr lang="en-US" sz="1200" b="0" cap="none">
                <a:solidFill>
                  <a:schemeClr val="accent1"/>
                </a:solidFill>
              </a:rPr>
              <a:t> = interviewers (including hiring manager)</a:t>
            </a:r>
            <a:br>
              <a:rPr lang="en-US" sz="1200" cap="none">
                <a:solidFill>
                  <a:schemeClr val="accent1"/>
                </a:solidFill>
              </a:rPr>
            </a:br>
            <a:r>
              <a:rPr lang="en-US" sz="1200" cap="none">
                <a:solidFill>
                  <a:schemeClr val="accent1"/>
                </a:solidFill>
              </a:rPr>
              <a:t>Input Providers </a:t>
            </a:r>
            <a:r>
              <a:rPr lang="en-US" sz="1200" b="0" cap="none">
                <a:solidFill>
                  <a:schemeClr val="accent1"/>
                </a:solidFill>
              </a:rPr>
              <a:t>= interviewers </a:t>
            </a:r>
            <a:br>
              <a:rPr lang="en-US" sz="1200" cap="none">
                <a:solidFill>
                  <a:schemeClr val="accent1"/>
                </a:solidFill>
              </a:rPr>
            </a:br>
            <a:r>
              <a:rPr lang="en-US" sz="1200" cap="none">
                <a:solidFill>
                  <a:schemeClr val="accent1"/>
                </a:solidFill>
              </a:rPr>
              <a:t>Deciders</a:t>
            </a:r>
            <a:r>
              <a:rPr lang="en-US" sz="1200" b="0" cap="none">
                <a:solidFill>
                  <a:schemeClr val="accent1"/>
                </a:solidFill>
              </a:rPr>
              <a:t> = hiring manager   </a:t>
            </a:r>
            <a:endParaRPr lang="en-US" sz="1200" cap="none">
              <a:solidFill>
                <a:schemeClr val="accent1"/>
              </a:solidFill>
            </a:endParaRPr>
          </a:p>
          <a:p>
            <a:endParaRPr lang="en-US"/>
          </a:p>
          <a:p>
            <a:r>
              <a:rPr lang="en-US"/>
              <a:t>Note that you usually do not have an Approver unless it is a very high-level job.</a:t>
            </a:r>
            <a:r>
              <a:rPr lang="en-US" baseline="0"/>
              <a:t> </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15</a:t>
            </a:fld>
            <a:endParaRPr lang="en-US"/>
          </a:p>
        </p:txBody>
      </p:sp>
    </p:spTree>
    <p:extLst>
      <p:ext uri="{BB962C8B-B14F-4D97-AF65-F5344CB8AC3E}">
        <p14:creationId xmlns:p14="http://schemas.microsoft.com/office/powerpoint/2010/main" val="1707827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Next, you translate this RAPID into your</a:t>
            </a:r>
            <a:r>
              <a:rPr lang="en-US" baseline="0"/>
              <a:t> sample plan. All team members from the RAPID go in the left hand column.</a:t>
            </a:r>
          </a:p>
          <a:p>
            <a:endParaRPr lang="en-US" baseline="0"/>
          </a:p>
          <a:p>
            <a:pPr marL="0" indent="0">
              <a:buNone/>
            </a:pPr>
            <a:r>
              <a:rPr lang="en-US" sz="2400" cap="none">
                <a:solidFill>
                  <a:schemeClr val="accent1"/>
                </a:solidFill>
              </a:rPr>
              <a:t>Then,</a:t>
            </a:r>
            <a:r>
              <a:rPr lang="en-US" sz="2400" cap="none" baseline="0">
                <a:solidFill>
                  <a:schemeClr val="accent1"/>
                </a:solidFill>
              </a:rPr>
              <a:t> you c</a:t>
            </a:r>
            <a:r>
              <a:rPr lang="en-US" sz="2400" cap="none">
                <a:solidFill>
                  <a:schemeClr val="accent1"/>
                </a:solidFill>
              </a:rPr>
              <a:t>hoose important competencies and determine the most qualified team member to evaluate each</a:t>
            </a:r>
            <a:r>
              <a:rPr lang="en-US" sz="2400" cap="none" baseline="0">
                <a:solidFill>
                  <a:schemeClr val="accent1"/>
                </a:solidFill>
              </a:rPr>
              <a:t>. You place these competencies in the middle column.</a:t>
            </a:r>
          </a:p>
          <a:p>
            <a:pPr marL="0" indent="0">
              <a:buNone/>
            </a:pPr>
            <a:endParaRPr lang="en-US" sz="2400" cap="none" baseline="0">
              <a:solidFill>
                <a:schemeClr val="accent1"/>
              </a:solidFill>
            </a:endParaRPr>
          </a:p>
          <a:p>
            <a:pPr marL="0" indent="0">
              <a:buNone/>
            </a:pPr>
            <a:r>
              <a:rPr lang="en-US" sz="2400" cap="none" baseline="0">
                <a:solidFill>
                  <a:schemeClr val="accent1"/>
                </a:solidFill>
              </a:rPr>
              <a:t>Lastly, you note which interview stage is most appropriate for each interview. </a:t>
            </a:r>
          </a:p>
          <a:p>
            <a:pPr marL="0" indent="0">
              <a:buNone/>
            </a:pPr>
            <a:endParaRPr lang="en-US" sz="2400" cap="none" baseline="0">
              <a:solidFill>
                <a:schemeClr val="accent1"/>
              </a:solidFill>
            </a:endParaRPr>
          </a:p>
          <a:p>
            <a:pPr marL="0" indent="0">
              <a:buNone/>
            </a:pPr>
            <a:r>
              <a:rPr lang="en-US" sz="2400" cap="none" baseline="0">
                <a:solidFill>
                  <a:schemeClr val="accent1"/>
                </a:solidFill>
              </a:rPr>
              <a:t>You will find recommendations on your ‘Sample Interview Competencies and Questions’ sheet. These questions and competencies are not the be-all-end-all but rather a starting point for your team. We encourage you to ask questions and evaluate competencies that help you/your team determine the best fit for the role.</a:t>
            </a:r>
            <a:br>
              <a:rPr lang="en-US" sz="2400" cap="none">
                <a:solidFill>
                  <a:schemeClr val="accent1"/>
                </a:solidFill>
              </a:rPr>
            </a:br>
            <a:endParaRPr lang="en-US" baseline="0"/>
          </a:p>
        </p:txBody>
      </p:sp>
      <p:sp>
        <p:nvSpPr>
          <p:cNvPr id="4" name="Slide Number Placeholder 3"/>
          <p:cNvSpPr>
            <a:spLocks noGrp="1"/>
          </p:cNvSpPr>
          <p:nvPr>
            <p:ph type="sldNum" sz="quarter" idx="10"/>
          </p:nvPr>
        </p:nvSpPr>
        <p:spPr/>
        <p:txBody>
          <a:bodyPr/>
          <a:lstStyle/>
          <a:p>
            <a:fld id="{D897AB05-4BDE-BA43-8F0E-F81BC3F41458}" type="slidenum">
              <a:rPr lang="en-US" smtClean="0"/>
              <a:t>16</a:t>
            </a:fld>
            <a:endParaRPr lang="en-US"/>
          </a:p>
        </p:txBody>
      </p:sp>
    </p:spTree>
    <p:extLst>
      <p:ext uri="{BB962C8B-B14F-4D97-AF65-F5344CB8AC3E}">
        <p14:creationId xmlns:p14="http://schemas.microsoft.com/office/powerpoint/2010/main" val="709686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Once your interview plan is complete, you can create your interview</a:t>
            </a:r>
            <a:r>
              <a:rPr lang="en-US" baseline="0"/>
              <a:t> rubric. In the previous interview plan, </a:t>
            </a:r>
            <a:r>
              <a:rPr lang="en-US" baseline="0" err="1"/>
              <a:t>Steffanie</a:t>
            </a:r>
            <a:r>
              <a:rPr lang="en-US" baseline="0"/>
              <a:t> was screening the alumni manager candidates.</a:t>
            </a:r>
          </a:p>
          <a:p>
            <a:endParaRPr lang="en-US" baseline="0"/>
          </a:p>
          <a:p>
            <a:r>
              <a:rPr lang="en-US" baseline="0"/>
              <a:t>Here is </a:t>
            </a:r>
            <a:r>
              <a:rPr lang="en-US" baseline="0" err="1"/>
              <a:t>Steffanie’s</a:t>
            </a:r>
            <a:r>
              <a:rPr lang="en-US" baseline="0"/>
              <a:t> sample screening rubric for the alumni manager role. As you can see, the competencies she was responsible for in the middle column of the plan are now on the left column. </a:t>
            </a:r>
          </a:p>
          <a:p>
            <a:endParaRPr lang="en-US" baseline="0"/>
          </a:p>
          <a:p>
            <a:r>
              <a:rPr lang="en-US" baseline="0"/>
              <a:t>Along with the team, she selected weights for each competency and filled in precise criteria for each rating. You can translate this scale to a 1-4 scale that helps your team members and the hiring manager get a quick overview of the candidate. </a:t>
            </a:r>
          </a:p>
          <a:p>
            <a:endParaRPr lang="en-US" baseline="0"/>
          </a:p>
          <a:p>
            <a:r>
              <a:rPr lang="en-US" baseline="0"/>
              <a:t>It is important to make sure your team is agrees on the distinctions between a marginal and outstanding answer. Otherwise, you can get inconsistencies or evaluate criteria that may not matter while leaving out important factors. </a:t>
            </a:r>
          </a:p>
          <a:p>
            <a:endParaRPr lang="en-US" baseline="0"/>
          </a:p>
          <a:p>
            <a:r>
              <a:rPr lang="en-US" baseline="0"/>
              <a:t>For example, some people may believe it is valuable to consider how many times a candidate says like or um. In a sales role, this could have a big impact on perceived professionalism. However, if nobody knows to look for that, the hiring manager may lack important information. </a:t>
            </a:r>
          </a:p>
        </p:txBody>
      </p:sp>
      <p:sp>
        <p:nvSpPr>
          <p:cNvPr id="4" name="Slide Number Placeholder 3"/>
          <p:cNvSpPr>
            <a:spLocks noGrp="1"/>
          </p:cNvSpPr>
          <p:nvPr>
            <p:ph type="sldNum" sz="quarter" idx="10"/>
          </p:nvPr>
        </p:nvSpPr>
        <p:spPr/>
        <p:txBody>
          <a:bodyPr/>
          <a:lstStyle/>
          <a:p>
            <a:fld id="{D897AB05-4BDE-BA43-8F0E-F81BC3F41458}" type="slidenum">
              <a:rPr lang="en-US" smtClean="0"/>
              <a:t>17</a:t>
            </a:fld>
            <a:endParaRPr lang="en-US"/>
          </a:p>
        </p:txBody>
      </p:sp>
    </p:spTree>
    <p:extLst>
      <p:ext uri="{BB962C8B-B14F-4D97-AF65-F5344CB8AC3E}">
        <p14:creationId xmlns:p14="http://schemas.microsoft.com/office/powerpoint/2010/main" val="914129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Your turn!</a:t>
            </a:r>
          </a:p>
          <a:p>
            <a:endParaRPr lang="en-US"/>
          </a:p>
          <a:p>
            <a:r>
              <a:rPr lang="en-US"/>
              <a:t>Grab</a:t>
            </a:r>
            <a:r>
              <a:rPr lang="en-US" baseline="0"/>
              <a:t> your blank interview plan and rubric. Over the next 10 minutes, you will work with your team to build an interview plan for a specific role.</a:t>
            </a:r>
          </a:p>
          <a:p>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18</a:t>
            </a:fld>
            <a:endParaRPr lang="en-US"/>
          </a:p>
        </p:txBody>
      </p:sp>
    </p:spTree>
    <p:extLst>
      <p:ext uri="{BB962C8B-B14F-4D97-AF65-F5344CB8AC3E}">
        <p14:creationId xmlns:p14="http://schemas.microsoft.com/office/powerpoint/2010/main" val="10789427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First, find your team members or join another team.</a:t>
            </a:r>
          </a:p>
          <a:p>
            <a:endParaRPr lang="en-US"/>
          </a:p>
          <a:p>
            <a:r>
              <a:rPr lang="en-US"/>
              <a:t>Next, select a position you want to hire</a:t>
            </a:r>
            <a:r>
              <a:rPr lang="en-US" baseline="0"/>
              <a:t> in 2017.</a:t>
            </a:r>
          </a:p>
          <a:p>
            <a:endParaRPr lang="en-US" baseline="0"/>
          </a:p>
          <a:p>
            <a:r>
              <a:rPr lang="en-US" baseline="0"/>
              <a:t>You will then have 8 minutes to complete the plan and 8 minutes to work through your rubric for the screening portion of the plan. </a:t>
            </a:r>
          </a:p>
          <a:p>
            <a:endParaRPr lang="en-US" baseline="0"/>
          </a:p>
          <a:p>
            <a:r>
              <a:rPr lang="en-US" baseline="0"/>
              <a:t>Lastly, create a work product or case study to help you evaluate the candidate.</a:t>
            </a:r>
          </a:p>
          <a:p>
            <a:endParaRPr lang="en-US" baseline="0"/>
          </a:p>
          <a:p>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19</a:t>
            </a:fld>
            <a:endParaRPr lang="en-US"/>
          </a:p>
        </p:txBody>
      </p:sp>
    </p:spTree>
    <p:extLst>
      <p:ext uri="{BB962C8B-B14F-4D97-AF65-F5344CB8AC3E}">
        <p14:creationId xmlns:p14="http://schemas.microsoft.com/office/powerpoint/2010/main" val="348271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a:t>
            </a:r>
            <a:r>
              <a:rPr lang="en-US" baseline="0"/>
              <a:t> may be wondering, w</a:t>
            </a:r>
            <a:r>
              <a:rPr lang="en-US"/>
              <a:t>hy is this even important? Why</a:t>
            </a:r>
            <a:r>
              <a:rPr lang="en-US" baseline="0"/>
              <a:t> am I sitting here?</a:t>
            </a:r>
          </a:p>
          <a:p>
            <a:endParaRPr lang="en-US" baseline="0"/>
          </a:p>
          <a:p>
            <a:r>
              <a:rPr lang="en-US" baseline="0"/>
              <a:t>This is why: one of our organizational objectives is to build a team prepared to expand our mission across the world. This requires some aggressive hiring. </a:t>
            </a:r>
          </a:p>
          <a:p>
            <a:endParaRPr lang="en-US" baseline="0"/>
          </a:p>
        </p:txBody>
      </p:sp>
      <p:sp>
        <p:nvSpPr>
          <p:cNvPr id="4" name="Slide Number Placeholder 3"/>
          <p:cNvSpPr>
            <a:spLocks noGrp="1"/>
          </p:cNvSpPr>
          <p:nvPr>
            <p:ph type="sldNum" sz="quarter" idx="10"/>
          </p:nvPr>
        </p:nvSpPr>
        <p:spPr/>
        <p:txBody>
          <a:bodyPr/>
          <a:lstStyle/>
          <a:p>
            <a:fld id="{D897AB05-4BDE-BA43-8F0E-F81BC3F41458}" type="slidenum">
              <a:rPr lang="en-US" smtClean="0"/>
              <a:t>2</a:t>
            </a:fld>
            <a:endParaRPr lang="en-US"/>
          </a:p>
        </p:txBody>
      </p:sp>
    </p:spTree>
    <p:extLst>
      <p:ext uri="{BB962C8B-B14F-4D97-AF65-F5344CB8AC3E}">
        <p14:creationId xmlns:p14="http://schemas.microsoft.com/office/powerpoint/2010/main" val="2125409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Would a team like to share</a:t>
            </a:r>
            <a:r>
              <a:rPr lang="en-US" baseline="0"/>
              <a:t> out their interview plan and how they chose the team members/competencies?</a:t>
            </a:r>
          </a:p>
          <a:p>
            <a:endParaRPr lang="en-US" baseline="0"/>
          </a:p>
          <a:p>
            <a:r>
              <a:rPr lang="en-US" baseline="0"/>
              <a:t>[Call on a team if no volunteers.]</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20</a:t>
            </a:fld>
            <a:endParaRPr lang="en-US"/>
          </a:p>
        </p:txBody>
      </p:sp>
    </p:spTree>
    <p:extLst>
      <p:ext uri="{BB962C8B-B14F-4D97-AF65-F5344CB8AC3E}">
        <p14:creationId xmlns:p14="http://schemas.microsoft.com/office/powerpoint/2010/main" val="407425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questions do you have?</a:t>
            </a:r>
          </a:p>
        </p:txBody>
      </p:sp>
      <p:sp>
        <p:nvSpPr>
          <p:cNvPr id="4" name="Slide Number Placeholder 3"/>
          <p:cNvSpPr>
            <a:spLocks noGrp="1"/>
          </p:cNvSpPr>
          <p:nvPr>
            <p:ph type="sldNum" sz="quarter" idx="10"/>
          </p:nvPr>
        </p:nvSpPr>
        <p:spPr/>
        <p:txBody>
          <a:bodyPr/>
          <a:lstStyle/>
          <a:p>
            <a:fld id="{D897AB05-4BDE-BA43-8F0E-F81BC3F41458}" type="slidenum">
              <a:rPr lang="en-US" smtClean="0"/>
              <a:t>21</a:t>
            </a:fld>
            <a:endParaRPr lang="en-US"/>
          </a:p>
        </p:txBody>
      </p:sp>
    </p:spTree>
    <p:extLst>
      <p:ext uri="{BB962C8B-B14F-4D97-AF65-F5344CB8AC3E}">
        <p14:creationId xmlns:p14="http://schemas.microsoft.com/office/powerpoint/2010/main" val="1203270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are 3 keys</a:t>
            </a:r>
            <a:r>
              <a:rPr lang="en-US" baseline="0"/>
              <a:t> to successful interviewing? </a:t>
            </a:r>
          </a:p>
          <a:p>
            <a:endParaRPr lang="en-US" baseline="0"/>
          </a:p>
          <a:p>
            <a:pPr marL="0" lvl="0" indent="0" rtl="0">
              <a:buFont typeface="+mj-lt"/>
              <a:buNone/>
            </a:pPr>
            <a:r>
              <a:rPr lang="en-US" b="0" i="1" baseline="0"/>
              <a:t>Before the Interview</a:t>
            </a:r>
            <a:endParaRPr lang="en-US" b="0" i="1"/>
          </a:p>
          <a:p>
            <a:pPr marL="685800" lvl="1" indent="-228600" rtl="0">
              <a:buFont typeface="+mj-lt"/>
              <a:buAutoNum type="arabicPeriod"/>
            </a:pPr>
            <a:r>
              <a:rPr lang="en-US" b="0" baseline="0">
                <a:solidFill>
                  <a:schemeClr val="accent1"/>
                </a:solidFill>
              </a:rPr>
              <a:t>Plan. </a:t>
            </a:r>
            <a:endParaRPr lang="en-US" b="0">
              <a:solidFill>
                <a:schemeClr val="accent1"/>
              </a:solidFill>
            </a:endParaRPr>
          </a:p>
          <a:p>
            <a:pPr marL="0" lvl="0" indent="0" rtl="0">
              <a:buFont typeface="+mj-lt"/>
              <a:buNone/>
            </a:pPr>
            <a:r>
              <a:rPr lang="en-US" b="0" i="1" baseline="0"/>
              <a:t>During the Interview</a:t>
            </a:r>
            <a:endParaRPr lang="en-US" b="0" i="1"/>
          </a:p>
          <a:p>
            <a:pPr marL="685800" lvl="1" indent="-228600" rtl="0">
              <a:buFont typeface="+mj-lt"/>
              <a:buAutoNum type="arabicPeriod"/>
            </a:pPr>
            <a:r>
              <a:rPr lang="en-US" b="0" baseline="0">
                <a:solidFill>
                  <a:schemeClr val="accent1"/>
                </a:solidFill>
              </a:rPr>
              <a:t>Consistency</a:t>
            </a:r>
            <a:r>
              <a:rPr lang="en-US" b="0" baseline="0"/>
              <a:t> </a:t>
            </a:r>
            <a:r>
              <a:rPr lang="en-US" b="0" baseline="0">
                <a:solidFill>
                  <a:schemeClr val="accent1"/>
                </a:solidFill>
              </a:rPr>
              <a:t>is king. </a:t>
            </a:r>
            <a:endParaRPr lang="en-US" b="0">
              <a:solidFill>
                <a:schemeClr val="accent1"/>
              </a:solidFill>
            </a:endParaRPr>
          </a:p>
          <a:p>
            <a:pPr marL="685800" lvl="1" indent="-228600" rtl="0">
              <a:buFont typeface="+mj-lt"/>
              <a:buAutoNum type="arabicPeriod"/>
            </a:pPr>
            <a:r>
              <a:rPr lang="en-US" b="0" baseline="0">
                <a:solidFill>
                  <a:schemeClr val="accent1"/>
                </a:solidFill>
              </a:rPr>
              <a:t>CAR</a:t>
            </a:r>
            <a:r>
              <a:rPr lang="en-US" b="0" baseline="0"/>
              <a:t> </a:t>
            </a:r>
            <a:r>
              <a:rPr lang="en-US" b="0" baseline="0">
                <a:solidFill>
                  <a:schemeClr val="accent1"/>
                </a:solidFill>
              </a:rPr>
              <a:t>Responses</a:t>
            </a:r>
            <a:r>
              <a:rPr lang="en-US" b="0" baseline="0"/>
              <a:t>. </a:t>
            </a:r>
            <a:endParaRPr lang="en-US" b="0"/>
          </a:p>
          <a:p>
            <a:pPr marL="685800" lvl="1" indent="-228600" rtl="0">
              <a:buFont typeface="+mj-lt"/>
              <a:buAutoNum type="arabicPeriod"/>
            </a:pPr>
            <a:r>
              <a:rPr lang="en-US" b="0" baseline="0">
                <a:solidFill>
                  <a:schemeClr val="accent1"/>
                </a:solidFill>
              </a:rPr>
              <a:t>Notes</a:t>
            </a:r>
            <a:r>
              <a:rPr lang="en-US" b="0" baseline="0"/>
              <a:t>. </a:t>
            </a:r>
            <a:endParaRPr lang="en-US" b="0"/>
          </a:p>
          <a:p>
            <a:pPr marL="685800" lvl="1" indent="-228600" rtl="0">
              <a:buFont typeface="+mj-lt"/>
              <a:buAutoNum type="arabicPeriod"/>
            </a:pPr>
            <a:r>
              <a:rPr lang="en-US" b="0" baseline="0">
                <a:solidFill>
                  <a:schemeClr val="accent1"/>
                </a:solidFill>
              </a:rPr>
              <a:t>Rubric</a:t>
            </a:r>
            <a:r>
              <a:rPr lang="en-US" b="0" baseline="0"/>
              <a:t>. </a:t>
            </a:r>
            <a:endParaRPr lang="en-US" b="0"/>
          </a:p>
          <a:p>
            <a:pPr marL="0" lvl="0" indent="0" rtl="0">
              <a:buFont typeface="+mj-lt"/>
              <a:buNone/>
            </a:pPr>
            <a:r>
              <a:rPr lang="en-US" b="0" i="1" baseline="0"/>
              <a:t>After the Interview</a:t>
            </a:r>
            <a:endParaRPr lang="en-US" b="0" i="1"/>
          </a:p>
          <a:p>
            <a:pPr marL="685800" lvl="1" indent="-228600" rtl="0">
              <a:buFont typeface="+mj-lt"/>
              <a:buAutoNum type="arabicPeriod"/>
            </a:pPr>
            <a:r>
              <a:rPr lang="en-US" b="0" baseline="0">
                <a:solidFill>
                  <a:schemeClr val="accent1"/>
                </a:solidFill>
              </a:rPr>
              <a:t>Don’t Ask</a:t>
            </a:r>
            <a:r>
              <a:rPr lang="en-US" b="0" baseline="0"/>
              <a:t>. </a:t>
            </a:r>
            <a:endParaRPr lang="en-US" b="0"/>
          </a:p>
        </p:txBody>
      </p:sp>
      <p:sp>
        <p:nvSpPr>
          <p:cNvPr id="4" name="Slide Number Placeholder 3"/>
          <p:cNvSpPr>
            <a:spLocks noGrp="1"/>
          </p:cNvSpPr>
          <p:nvPr>
            <p:ph type="sldNum" sz="quarter" idx="10"/>
          </p:nvPr>
        </p:nvSpPr>
        <p:spPr/>
        <p:txBody>
          <a:bodyPr/>
          <a:lstStyle/>
          <a:p>
            <a:fld id="{D897AB05-4BDE-BA43-8F0E-F81BC3F41458}" type="slidenum">
              <a:rPr lang="en-US" smtClean="0"/>
              <a:t>22</a:t>
            </a:fld>
            <a:endParaRPr lang="en-US"/>
          </a:p>
        </p:txBody>
      </p:sp>
    </p:spTree>
    <p:extLst>
      <p:ext uri="{BB962C8B-B14F-4D97-AF65-F5344CB8AC3E}">
        <p14:creationId xmlns:p14="http://schemas.microsoft.com/office/powerpoint/2010/main" val="18448492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review, our objective is </a:t>
            </a:r>
            <a:r>
              <a:rPr lang="en-US" sz="1200" cap="none">
                <a:solidFill>
                  <a:schemeClr val="accent1"/>
                </a:solidFill>
              </a:rPr>
              <a:t>that</a:t>
            </a:r>
            <a:r>
              <a:rPr lang="en-US" sz="1200" cap="none" baseline="0">
                <a:solidFill>
                  <a:schemeClr val="accent1"/>
                </a:solidFill>
              </a:rPr>
              <a:t> you walk out</a:t>
            </a:r>
            <a:r>
              <a:rPr lang="en-US" sz="1200" cap="none">
                <a:solidFill>
                  <a:schemeClr val="accent1"/>
                </a:solidFill>
              </a:rPr>
              <a:t> knowing</a:t>
            </a:r>
            <a:r>
              <a:rPr lang="en-US" sz="1200" cap="none" baseline="0">
                <a:solidFill>
                  <a:schemeClr val="accent1"/>
                </a:solidFill>
              </a:rPr>
              <a:t> how to objectively interview and empowered to </a:t>
            </a:r>
            <a:r>
              <a:rPr lang="en-US" sz="1200" cap="none"/>
              <a:t>hire the best </a:t>
            </a:r>
            <a:r>
              <a:rPr lang="en-US" sz="1200" cap="none">
                <a:solidFill>
                  <a:schemeClr val="accent1"/>
                </a:solidFill>
              </a:rPr>
              <a:t>person for the job, every time.</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23</a:t>
            </a:fld>
            <a:endParaRPr lang="en-US"/>
          </a:p>
        </p:txBody>
      </p:sp>
    </p:spTree>
    <p:extLst>
      <p:ext uri="{BB962C8B-B14F-4D97-AF65-F5344CB8AC3E}">
        <p14:creationId xmlns:p14="http://schemas.microsoft.com/office/powerpoint/2010/main" val="641166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 should have all of these hand</a:t>
            </a:r>
            <a:r>
              <a:rPr lang="en-US" baseline="0"/>
              <a:t> outs. We will send these and more—including best practices for logistics and evaluating candidates—in a follow up email.</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24</a:t>
            </a:fld>
            <a:endParaRPr lang="en-US"/>
          </a:p>
        </p:txBody>
      </p:sp>
    </p:spTree>
    <p:extLst>
      <p:ext uri="{BB962C8B-B14F-4D97-AF65-F5344CB8AC3E}">
        <p14:creationId xmlns:p14="http://schemas.microsoft.com/office/powerpoint/2010/main" val="19357237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Moving forward,</a:t>
            </a:r>
            <a:r>
              <a:rPr lang="en-US" baseline="0"/>
              <a:t> you should:</a:t>
            </a:r>
            <a:br>
              <a:rPr lang="en-US" baseline="0"/>
            </a:br>
            <a:endParaRPr lang="en-US" baseline="0"/>
          </a:p>
          <a:p>
            <a:pPr marL="228600" indent="-228600">
              <a:buFont typeface="+mj-lt"/>
              <a:buAutoNum type="arabicPeriod"/>
            </a:pPr>
            <a:r>
              <a:rPr lang="en-US" sz="1200" cap="none"/>
              <a:t>Create an interviewing plan </a:t>
            </a:r>
            <a:r>
              <a:rPr lang="en-US" sz="1200" cap="none">
                <a:solidFill>
                  <a:schemeClr val="accent1"/>
                </a:solidFill>
              </a:rPr>
              <a:t>for the roles you are hiring for in 2017.</a:t>
            </a:r>
          </a:p>
          <a:p>
            <a:pPr marL="228600" indent="-228600">
              <a:buFont typeface="+mj-lt"/>
              <a:buAutoNum type="arabicPeriod"/>
            </a:pPr>
            <a:r>
              <a:rPr lang="en-US" sz="1200" cap="none"/>
              <a:t>Create a rubric </a:t>
            </a:r>
            <a:r>
              <a:rPr lang="en-US" sz="1200" cap="none">
                <a:solidFill>
                  <a:schemeClr val="accent1"/>
                </a:solidFill>
              </a:rPr>
              <a:t>for each competency you are evaluating. </a:t>
            </a:r>
            <a:r>
              <a:rPr lang="en-US" sz="1200" i="1" cap="none">
                <a:solidFill>
                  <a:schemeClr val="accent1"/>
                </a:solidFill>
              </a:rPr>
              <a:t>(You can re-use these in your interview plans!)</a:t>
            </a:r>
            <a:endParaRPr lang="en-US" sz="1200" i="0" cap="none">
              <a:solidFill>
                <a:schemeClr val="accent1"/>
              </a:solidFill>
            </a:endParaRPr>
          </a:p>
        </p:txBody>
      </p:sp>
      <p:sp>
        <p:nvSpPr>
          <p:cNvPr id="4" name="Slide Number Placeholder 3"/>
          <p:cNvSpPr>
            <a:spLocks noGrp="1"/>
          </p:cNvSpPr>
          <p:nvPr>
            <p:ph type="sldNum" sz="quarter" idx="10"/>
          </p:nvPr>
        </p:nvSpPr>
        <p:spPr/>
        <p:txBody>
          <a:bodyPr/>
          <a:lstStyle/>
          <a:p>
            <a:fld id="{D897AB05-4BDE-BA43-8F0E-F81BC3F41458}" type="slidenum">
              <a:rPr lang="en-US" smtClean="0"/>
              <a:t>25</a:t>
            </a:fld>
            <a:endParaRPr lang="en-US"/>
          </a:p>
        </p:txBody>
      </p:sp>
    </p:spTree>
    <p:extLst>
      <p:ext uri="{BB962C8B-B14F-4D97-AF65-F5344CB8AC3E}">
        <p14:creationId xmlns:p14="http://schemas.microsoft.com/office/powerpoint/2010/main" val="758382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Thanks so much for participating</a:t>
            </a:r>
            <a:r>
              <a:rPr lang="en-US" baseline="0"/>
              <a:t> – please provide feedback so we can improve this and future training sessions. </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26</a:t>
            </a:fld>
            <a:endParaRPr lang="en-US"/>
          </a:p>
        </p:txBody>
      </p:sp>
    </p:spTree>
    <p:extLst>
      <p:ext uri="{BB962C8B-B14F-4D97-AF65-F5344CB8AC3E}">
        <p14:creationId xmlns:p14="http://schemas.microsoft.com/office/powerpoint/2010/main" val="1694681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Thus,</a:t>
            </a:r>
            <a:r>
              <a:rPr lang="en-US" baseline="0"/>
              <a:t> our objective for today is </a:t>
            </a:r>
            <a:r>
              <a:rPr lang="en-US" sz="1200" cap="none" baseline="0">
                <a:solidFill>
                  <a:schemeClr val="accent1"/>
                </a:solidFill>
              </a:rPr>
              <a:t>t</a:t>
            </a:r>
            <a:r>
              <a:rPr lang="en-US" sz="1200" cap="none">
                <a:solidFill>
                  <a:schemeClr val="accent1"/>
                </a:solidFill>
              </a:rPr>
              <a:t>o understand how to objectively interview in order to </a:t>
            </a:r>
            <a:r>
              <a:rPr lang="en-US" sz="1200" cap="none"/>
              <a:t>hire the best </a:t>
            </a:r>
            <a:r>
              <a:rPr lang="en-US" sz="1200" cap="none">
                <a:solidFill>
                  <a:schemeClr val="accent1"/>
                </a:solidFill>
              </a:rPr>
              <a:t>person for the job, every time.</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3</a:t>
            </a:fld>
            <a:endParaRPr lang="en-US"/>
          </a:p>
        </p:txBody>
      </p:sp>
    </p:spTree>
    <p:extLst>
      <p:ext uri="{BB962C8B-B14F-4D97-AF65-F5344CB8AC3E}">
        <p14:creationId xmlns:p14="http://schemas.microsoft.com/office/powerpoint/2010/main" val="1789642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By the end of this training seminar, you will know:</a:t>
            </a:r>
          </a:p>
          <a:p>
            <a:pPr marL="228600" lvl="0" indent="-228600" rtl="0">
              <a:buFont typeface="+mj-lt"/>
              <a:buAutoNum type="arabicPeriod"/>
            </a:pPr>
            <a:r>
              <a:rPr lang="en-US" b="0" baseline="0"/>
              <a:t>6 Steps for Successful Interviewing &amp; How to Avoid Unconscious Bias</a:t>
            </a:r>
            <a:endParaRPr lang="en-US" b="0"/>
          </a:p>
          <a:p>
            <a:pPr marL="228600" lvl="0" indent="-228600" rtl="0">
              <a:buFont typeface="+mj-lt"/>
              <a:buAutoNum type="arabicPeriod"/>
            </a:pPr>
            <a:r>
              <a:rPr lang="en-US" b="0" baseline="0"/>
              <a:t>Interviewing Competencies and Questions</a:t>
            </a:r>
            <a:endParaRPr lang="en-US" b="0"/>
          </a:p>
          <a:p>
            <a:pPr marL="228600" lvl="0" indent="-228600" rtl="0">
              <a:buFont typeface="+mj-lt"/>
              <a:buAutoNum type="arabicPeriod"/>
            </a:pPr>
            <a:r>
              <a:rPr lang="en-US" b="0" baseline="0"/>
              <a:t>How to Create an Effective Interview Plan</a:t>
            </a:r>
            <a:endParaRPr lang="en-US" b="0"/>
          </a:p>
          <a:p>
            <a:pPr marL="228600" lvl="0" indent="-228600" rtl="0">
              <a:buFont typeface="+mj-lt"/>
              <a:buAutoNum type="arabicPeriod"/>
            </a:pPr>
            <a:r>
              <a:rPr lang="en-US" b="0" baseline="0"/>
              <a:t>How to Build an Insightful Rubric</a:t>
            </a:r>
            <a:endParaRPr lang="en-US" b="0"/>
          </a:p>
          <a:p>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4</a:t>
            </a:fld>
            <a:endParaRPr lang="en-US"/>
          </a:p>
        </p:txBody>
      </p:sp>
    </p:spTree>
    <p:extLst>
      <p:ext uri="{BB962C8B-B14F-4D97-AF65-F5344CB8AC3E}">
        <p14:creationId xmlns:p14="http://schemas.microsoft.com/office/powerpoint/2010/main" val="238301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a:t>
            </a:r>
            <a:r>
              <a:rPr lang="en-US" baseline="0"/>
              <a:t> will start with a s</a:t>
            </a:r>
            <a:r>
              <a:rPr lang="en-US" b="0" baseline="0"/>
              <a:t>ample interview activity you will complete in pairs. Then we will review the </a:t>
            </a:r>
            <a:r>
              <a:rPr lang="en-US" b="0"/>
              <a:t>6 Keys to Successful Interviewing.</a:t>
            </a:r>
          </a:p>
          <a:p>
            <a:endParaRPr lang="en-US" b="0"/>
          </a:p>
          <a:p>
            <a:r>
              <a:rPr lang="en-US" b="0"/>
              <a:t>You will review a</a:t>
            </a:r>
            <a:r>
              <a:rPr lang="en-US" b="0" baseline="0"/>
              <a:t> Sample Interview Plan and Rubric and then start working on your own Team Interview Plan.</a:t>
            </a:r>
          </a:p>
          <a:p>
            <a:endParaRPr lang="en-US" b="0" baseline="0"/>
          </a:p>
          <a:p>
            <a:r>
              <a:rPr lang="en-US" b="0" baseline="0"/>
              <a:t>Lastly, we will have Q&amp;A to answer your questions, review the key takeaways, and collect feedback on the training.</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5</a:t>
            </a:fld>
            <a:endParaRPr lang="en-US"/>
          </a:p>
        </p:txBody>
      </p:sp>
    </p:spTree>
    <p:extLst>
      <p:ext uri="{BB962C8B-B14F-4D97-AF65-F5344CB8AC3E}">
        <p14:creationId xmlns:p14="http://schemas.microsoft.com/office/powerpoint/2010/main" val="1565695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 make sure you have each of</a:t>
            </a:r>
            <a:r>
              <a:rPr lang="en-US" baseline="0"/>
              <a:t> the following. If not, you may grab one up at the front. </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6</a:t>
            </a:fld>
            <a:endParaRPr lang="en-US"/>
          </a:p>
        </p:txBody>
      </p:sp>
    </p:spTree>
    <p:extLst>
      <p:ext uri="{BB962C8B-B14F-4D97-AF65-F5344CB8AC3E}">
        <p14:creationId xmlns:p14="http://schemas.microsoft.com/office/powerpoint/2010/main" val="1927938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Please </a:t>
            </a:r>
            <a:r>
              <a:rPr lang="en-US" cap="none">
                <a:solidFill>
                  <a:schemeClr val="accent1"/>
                </a:solidFill>
              </a:rPr>
              <a:t>partner up.</a:t>
            </a:r>
            <a:r>
              <a:rPr lang="en-US" cap="none" baseline="0">
                <a:solidFill>
                  <a:schemeClr val="accent1"/>
                </a:solidFill>
              </a:rPr>
              <a:t> You have 5 minutes to </a:t>
            </a:r>
            <a:r>
              <a:rPr lang="en-US" cap="none">
                <a:solidFill>
                  <a:schemeClr val="accent1"/>
                </a:solidFill>
              </a:rPr>
              <a:t>read through the interview script</a:t>
            </a:r>
            <a:r>
              <a:rPr lang="en-US" cap="none" baseline="0">
                <a:solidFill>
                  <a:schemeClr val="accent1"/>
                </a:solidFill>
              </a:rPr>
              <a:t> and write </a:t>
            </a:r>
            <a:r>
              <a:rPr lang="en-US" cap="none">
                <a:solidFill>
                  <a:schemeClr val="accent1"/>
                </a:solidFill>
              </a:rPr>
              <a:t>your responses to the questions</a:t>
            </a:r>
            <a:r>
              <a:rPr lang="en-US" cap="none" baseline="0">
                <a:solidFill>
                  <a:schemeClr val="accent1"/>
                </a:solidFill>
              </a:rPr>
              <a:t>. Then we will review.</a:t>
            </a:r>
          </a:p>
          <a:p>
            <a:pPr marL="0" marR="0" indent="0" algn="l" defTabSz="914400" rtl="0" eaLnBrk="1" fontAlgn="auto" latinLnBrk="0" hangingPunct="1">
              <a:lnSpc>
                <a:spcPct val="100000"/>
              </a:lnSpc>
              <a:spcBef>
                <a:spcPts val="0"/>
              </a:spcBef>
              <a:spcAft>
                <a:spcPts val="0"/>
              </a:spcAft>
              <a:buClrTx/>
              <a:buSzTx/>
              <a:buFontTx/>
              <a:buNone/>
              <a:tabLst/>
              <a:defRPr/>
            </a:pPr>
            <a:endParaRPr lang="en-US" cap="none" baseline="0">
              <a:solidFill>
                <a:schemeClr val="accent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cap="none" baseline="0">
                <a:solidFill>
                  <a:schemeClr val="accent1"/>
                </a:solidFill>
              </a:rPr>
              <a:t>[Timer for 5 min.]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cap="none" baseline="0">
              <a:solidFill>
                <a:schemeClr val="accent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cap="none" baseline="0">
                <a:solidFill>
                  <a:schemeClr val="accent1"/>
                </a:solidFill>
              </a:rPr>
              <a:t>5 minutes have passed.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cap="none" baseline="0">
              <a:solidFill>
                <a:schemeClr val="accent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cap="none" baseline="0">
                <a:solidFill>
                  <a:schemeClr val="accent1"/>
                </a:solidFill>
              </a:rPr>
              <a:t>Let’s start with the first question. Can we have a pair tell us </a:t>
            </a:r>
            <a:r>
              <a:rPr lang="en-US" sz="1200" b="0" i="0" u="none" strike="noStrike" kern="1200" cap="none" baseline="0">
                <a:solidFill>
                  <a:schemeClr val="tx1"/>
                </a:solidFill>
                <a:effectLst/>
                <a:latin typeface="+mn-lt"/>
                <a:ea typeface="+mn-ea"/>
                <a:cs typeface="+mn-cs"/>
              </a:rPr>
              <a:t>w</a:t>
            </a:r>
            <a:r>
              <a:rPr lang="en-US" sz="1200" b="0" i="0" u="none" strike="noStrike" kern="1200">
                <a:solidFill>
                  <a:schemeClr val="tx1"/>
                </a:solidFill>
                <a:effectLst/>
                <a:latin typeface="+mn-lt"/>
                <a:ea typeface="+mn-ea"/>
                <a:cs typeface="+mn-cs"/>
              </a:rPr>
              <a:t>hat they believe are the implications of asking unscripted questions? </a:t>
            </a:r>
            <a:endParaRPr lang="en-US" i="0"/>
          </a:p>
          <a:p>
            <a:endParaRPr lang="en-US"/>
          </a:p>
          <a:p>
            <a:r>
              <a:rPr lang="en-US"/>
              <a:t>[Gather</a:t>
            </a:r>
            <a:r>
              <a:rPr lang="en-US" baseline="0"/>
              <a:t> 1-3 responses before changing slides.]</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7</a:t>
            </a:fld>
            <a:endParaRPr lang="en-US"/>
          </a:p>
        </p:txBody>
      </p:sp>
    </p:spTree>
    <p:extLst>
      <p:ext uri="{BB962C8B-B14F-4D97-AF65-F5344CB8AC3E}">
        <p14:creationId xmlns:p14="http://schemas.microsoft.com/office/powerpoint/2010/main" val="1907992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cap="none"/>
              <a:t>When asking questions, consider:</a:t>
            </a:r>
            <a:r>
              <a:rPr lang="en-US" cap="none" baseline="0"/>
              <a:t> does it add value? Could it invite unconscious bias?</a:t>
            </a:r>
          </a:p>
          <a:p>
            <a:pPr algn="l"/>
            <a:endParaRPr lang="en-US" cap="none" baseline="0"/>
          </a:p>
          <a:p>
            <a:pPr algn="l"/>
            <a:r>
              <a:rPr lang="en-US" cap="none" baseline="0"/>
              <a:t>While “Did you watch the game?” sounds like an innocuous question to relate and make someone feel comfortable, it can invite unconscious bias depending on if they respond in a way you relate to or not.</a:t>
            </a:r>
            <a:endParaRPr lang="en-US" cap="none"/>
          </a:p>
          <a:p>
            <a:pPr algn="l"/>
            <a:endParaRPr lang="en-US" cap="none"/>
          </a:p>
          <a:p>
            <a:pPr algn="l"/>
            <a:r>
              <a:rPr lang="en-US" cap="none"/>
              <a:t>Unscripted questions can impact the way we perceive candidates.</a:t>
            </a:r>
          </a:p>
          <a:p>
            <a:pPr algn="l"/>
            <a:endParaRPr lang="en-US" cap="none"/>
          </a:p>
          <a:p>
            <a:pPr algn="l"/>
            <a:r>
              <a:rPr lang="en-US" cap="none"/>
              <a:t>Plus, if we ask each candidate different questions, we cannot evaluate them objectively or compare them to one another. Would it be fair to be evaluated on your appreciation</a:t>
            </a:r>
            <a:r>
              <a:rPr lang="en-US" cap="none" baseline="0"/>
              <a:t> of sports? Or evaluated on a different set of questions than someone else? [Next slide]</a:t>
            </a:r>
            <a:endParaRPr lang="en-US" cap="none"/>
          </a:p>
          <a:p>
            <a:pPr algn="l"/>
            <a:endParaRPr lang="en-US" cap="none"/>
          </a:p>
        </p:txBody>
      </p:sp>
      <p:sp>
        <p:nvSpPr>
          <p:cNvPr id="4" name="Slide Number Placeholder 3"/>
          <p:cNvSpPr>
            <a:spLocks noGrp="1"/>
          </p:cNvSpPr>
          <p:nvPr>
            <p:ph type="sldNum" sz="quarter" idx="10"/>
          </p:nvPr>
        </p:nvSpPr>
        <p:spPr/>
        <p:txBody>
          <a:bodyPr/>
          <a:lstStyle/>
          <a:p>
            <a:fld id="{D897AB05-4BDE-BA43-8F0E-F81BC3F41458}" type="slidenum">
              <a:rPr lang="en-US" smtClean="0"/>
              <a:t>8</a:t>
            </a:fld>
            <a:endParaRPr lang="en-US"/>
          </a:p>
        </p:txBody>
      </p:sp>
    </p:spTree>
    <p:extLst>
      <p:ext uri="{BB962C8B-B14F-4D97-AF65-F5344CB8AC3E}">
        <p14:creationId xmlns:p14="http://schemas.microsoft.com/office/powerpoint/2010/main" val="893865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a:t>When asking questions</a:t>
            </a:r>
            <a:r>
              <a:rPr lang="en-US" baseline="0"/>
              <a:t>, remember: consistency is king.</a:t>
            </a:r>
          </a:p>
          <a:p>
            <a:pPr algn="l"/>
            <a:endParaRPr lang="en-US" baseline="0"/>
          </a:p>
          <a:p>
            <a:pPr algn="l"/>
            <a:r>
              <a:rPr lang="en-US" baseline="0"/>
              <a:t>To avoid unconscious bias, ask the same questions in the same order, every time.</a:t>
            </a:r>
            <a:endParaRPr lang="en-US"/>
          </a:p>
        </p:txBody>
      </p:sp>
      <p:sp>
        <p:nvSpPr>
          <p:cNvPr id="4" name="Slide Number Placeholder 3"/>
          <p:cNvSpPr>
            <a:spLocks noGrp="1"/>
          </p:cNvSpPr>
          <p:nvPr>
            <p:ph type="sldNum" sz="quarter" idx="10"/>
          </p:nvPr>
        </p:nvSpPr>
        <p:spPr/>
        <p:txBody>
          <a:bodyPr/>
          <a:lstStyle/>
          <a:p>
            <a:fld id="{D897AB05-4BDE-BA43-8F0E-F81BC3F41458}" type="slidenum">
              <a:rPr lang="en-US" smtClean="0"/>
              <a:t>9</a:t>
            </a:fld>
            <a:endParaRPr lang="en-US"/>
          </a:p>
        </p:txBody>
      </p:sp>
    </p:spTree>
    <p:extLst>
      <p:ext uri="{BB962C8B-B14F-4D97-AF65-F5344CB8AC3E}">
        <p14:creationId xmlns:p14="http://schemas.microsoft.com/office/powerpoint/2010/main" val="19604403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Main 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703343"/>
            <a:ext cx="10058400" cy="6069057"/>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a:t>Click to edit Master title style</a:t>
            </a:r>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9" name="TextBox 8"/>
          <p:cNvSpPr txBox="1"/>
          <p:nvPr userDrawn="1"/>
        </p:nvSpPr>
        <p:spPr>
          <a:xfrm>
            <a:off x="2032807" y="7259748"/>
            <a:ext cx="5992794" cy="363176"/>
          </a:xfrm>
          <a:prstGeom prst="rect">
            <a:avLst/>
          </a:prstGeom>
          <a:noFill/>
        </p:spPr>
        <p:txBody>
          <a:bodyPr wrap="none" rtlCol="0" anchor="b">
            <a:spAutoFit/>
          </a:bodyPr>
          <a:lstStyle/>
          <a:p>
            <a:pPr algn="ctr"/>
            <a:r>
              <a:rPr lang="en-GB" sz="1760">
                <a:solidFill>
                  <a:srgbClr val="FFFFFF"/>
                </a:solidFill>
              </a:rPr>
              <a:t>BOSTON  |  ISRAEL  |  MEXICO  |  SWITZERLAND  |  UK</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1" name="Content Placeholder 2"/>
          <p:cNvSpPr>
            <a:spLocks noGrp="1"/>
          </p:cNvSpPr>
          <p:nvPr>
            <p:ph sz="half" idx="1"/>
          </p:nvPr>
        </p:nvSpPr>
        <p:spPr>
          <a:xfrm>
            <a:off x="3498992" y="2702475"/>
            <a:ext cx="3052632" cy="4298083"/>
          </a:xfrm>
        </p:spPr>
        <p:txBody>
          <a:bodyPr/>
          <a:lstStyle>
            <a:lvl2pPr>
              <a:spcBef>
                <a:spcPts val="132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2"/>
          <p:cNvSpPr>
            <a:spLocks noGrp="1"/>
          </p:cNvSpPr>
          <p:nvPr>
            <p:ph sz="half" idx="13"/>
          </p:nvPr>
        </p:nvSpPr>
        <p:spPr>
          <a:xfrm>
            <a:off x="337076" y="2702475"/>
            <a:ext cx="3052632" cy="4298083"/>
          </a:xfrm>
        </p:spPr>
        <p:txBody>
          <a:bodyPr/>
          <a:lstStyle>
            <a:lvl2pPr>
              <a:spcBef>
                <a:spcPts val="132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p:cNvSpPr>
            <a:spLocks noGrp="1"/>
          </p:cNvSpPr>
          <p:nvPr>
            <p:ph sz="half" idx="14"/>
          </p:nvPr>
        </p:nvSpPr>
        <p:spPr>
          <a:xfrm>
            <a:off x="6660907" y="2702475"/>
            <a:ext cx="3052632" cy="4298083"/>
          </a:xfrm>
        </p:spPr>
        <p:txBody>
          <a:bodyPr/>
          <a:lstStyle>
            <a:lvl2pPr>
              <a:spcBef>
                <a:spcPts val="132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8"/>
          <p:cNvSpPr>
            <a:spLocks noGrp="1"/>
          </p:cNvSpPr>
          <p:nvPr>
            <p:ph type="body" sz="quarter" idx="15"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Highlight Box">
    <p:spTree>
      <p:nvGrpSpPr>
        <p:cNvPr id="1" name=""/>
        <p:cNvGrpSpPr/>
        <p:nvPr/>
      </p:nvGrpSpPr>
      <p:grpSpPr>
        <a:xfrm>
          <a:off x="0" y="0"/>
          <a:ext cx="0" cy="0"/>
          <a:chOff x="0" y="0"/>
          <a:chExt cx="0" cy="0"/>
        </a:xfrm>
      </p:grpSpPr>
      <p:sp>
        <p:nvSpPr>
          <p:cNvPr id="22" name="Content Placeholder 2"/>
          <p:cNvSpPr>
            <a:spLocks noGrp="1"/>
          </p:cNvSpPr>
          <p:nvPr>
            <p:ph sz="half" idx="15"/>
          </p:nvPr>
        </p:nvSpPr>
        <p:spPr>
          <a:xfrm>
            <a:off x="5096774" y="3031343"/>
            <a:ext cx="4526811" cy="3969216"/>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2"/>
          <p:cNvSpPr>
            <a:spLocks noGrp="1"/>
          </p:cNvSpPr>
          <p:nvPr>
            <p:ph sz="half" idx="17"/>
          </p:nvPr>
        </p:nvSpPr>
        <p:spPr>
          <a:xfrm>
            <a:off x="337076" y="2702475"/>
            <a:ext cx="4621475" cy="4298083"/>
          </a:xfrm>
        </p:spPr>
        <p:txBody>
          <a:bodyPr/>
          <a:lstStyle>
            <a:lvl2pPr>
              <a:spcBef>
                <a:spcPts val="132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8" name="Text Placeholder 16"/>
          <p:cNvSpPr>
            <a:spLocks noGrp="1"/>
          </p:cNvSpPr>
          <p:nvPr>
            <p:ph type="body" sz="quarter" idx="14"/>
          </p:nvPr>
        </p:nvSpPr>
        <p:spPr>
          <a:xfrm>
            <a:off x="5096774" y="2702476"/>
            <a:ext cx="4526811"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a:t>Click to edit Master text styles</a:t>
            </a:r>
          </a:p>
        </p:txBody>
      </p:sp>
      <p:sp>
        <p:nvSpPr>
          <p:cNvPr id="10" name="Text Placeholder 8"/>
          <p:cNvSpPr>
            <a:spLocks noGrp="1"/>
          </p:cNvSpPr>
          <p:nvPr>
            <p:ph type="body" sz="quarter" idx="18"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Highlight Boxes">
    <p:spTree>
      <p:nvGrpSpPr>
        <p:cNvPr id="1" name=""/>
        <p:cNvGrpSpPr/>
        <p:nvPr/>
      </p:nvGrpSpPr>
      <p:grpSpPr>
        <a:xfrm>
          <a:off x="0" y="0"/>
          <a:ext cx="0" cy="0"/>
          <a:chOff x="0" y="0"/>
          <a:chExt cx="0" cy="0"/>
        </a:xfrm>
      </p:grpSpPr>
      <p:sp>
        <p:nvSpPr>
          <p:cNvPr id="25" name="Content Placeholder 2"/>
          <p:cNvSpPr>
            <a:spLocks noGrp="1"/>
          </p:cNvSpPr>
          <p:nvPr>
            <p:ph sz="half" idx="19"/>
          </p:nvPr>
        </p:nvSpPr>
        <p:spPr>
          <a:xfrm>
            <a:off x="439481" y="5242076"/>
            <a:ext cx="4521040" cy="1758481"/>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5092065" y="2702475"/>
            <a:ext cx="4621475" cy="4298083"/>
          </a:xfrm>
        </p:spPr>
        <p:txBody>
          <a:bodyPr/>
          <a:lstStyle>
            <a:lvl2pPr>
              <a:spcBef>
                <a:spcPts val="132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24" name="Content Placeholder 2"/>
          <p:cNvSpPr>
            <a:spLocks noGrp="1"/>
          </p:cNvSpPr>
          <p:nvPr>
            <p:ph sz="half" idx="15"/>
          </p:nvPr>
        </p:nvSpPr>
        <p:spPr>
          <a:xfrm>
            <a:off x="440012" y="3037220"/>
            <a:ext cx="4520508" cy="1792409"/>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16"/>
          <p:cNvSpPr>
            <a:spLocks noGrp="1"/>
          </p:cNvSpPr>
          <p:nvPr>
            <p:ph type="body" sz="quarter" idx="14"/>
          </p:nvPr>
        </p:nvSpPr>
        <p:spPr>
          <a:xfrm>
            <a:off x="439480" y="2702476"/>
            <a:ext cx="4521571"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a:t>Click to edit Master text styles</a:t>
            </a:r>
          </a:p>
        </p:txBody>
      </p:sp>
      <p:sp>
        <p:nvSpPr>
          <p:cNvPr id="14" name="Text Placeholder 16"/>
          <p:cNvSpPr>
            <a:spLocks noGrp="1"/>
          </p:cNvSpPr>
          <p:nvPr>
            <p:ph type="body" sz="quarter" idx="20"/>
          </p:nvPr>
        </p:nvSpPr>
        <p:spPr>
          <a:xfrm>
            <a:off x="438949" y="4913880"/>
            <a:ext cx="4521571"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a:t>Click to edit Master text styles</a:t>
            </a:r>
          </a:p>
        </p:txBody>
      </p:sp>
      <p:sp>
        <p:nvSpPr>
          <p:cNvPr id="13" name="Text Placeholder 8"/>
          <p:cNvSpPr>
            <a:spLocks noGrp="1"/>
          </p:cNvSpPr>
          <p:nvPr>
            <p:ph type="body" sz="quarter" idx="21"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Highlight Boxes">
    <p:spTree>
      <p:nvGrpSpPr>
        <p:cNvPr id="1" name=""/>
        <p:cNvGrpSpPr/>
        <p:nvPr/>
      </p:nvGrpSpPr>
      <p:grpSpPr>
        <a:xfrm>
          <a:off x="0" y="0"/>
          <a:ext cx="0" cy="0"/>
          <a:chOff x="0" y="0"/>
          <a:chExt cx="0" cy="0"/>
        </a:xfrm>
      </p:grpSpPr>
      <p:sp>
        <p:nvSpPr>
          <p:cNvPr id="24" name="Content Placeholder 2"/>
          <p:cNvSpPr>
            <a:spLocks noGrp="1"/>
          </p:cNvSpPr>
          <p:nvPr>
            <p:ph sz="half" idx="22"/>
          </p:nvPr>
        </p:nvSpPr>
        <p:spPr>
          <a:xfrm>
            <a:off x="5019621" y="4513221"/>
            <a:ext cx="4598725" cy="1028678"/>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a:t>Click to edit Master text styles</a:t>
            </a:r>
          </a:p>
          <a:p>
            <a:pPr lvl="1"/>
            <a:r>
              <a:rPr lang="en-US"/>
              <a:t>Second level</a:t>
            </a:r>
          </a:p>
        </p:txBody>
      </p:sp>
      <p:sp>
        <p:nvSpPr>
          <p:cNvPr id="25" name="Content Placeholder 2"/>
          <p:cNvSpPr>
            <a:spLocks noGrp="1"/>
          </p:cNvSpPr>
          <p:nvPr>
            <p:ph sz="half" idx="23"/>
          </p:nvPr>
        </p:nvSpPr>
        <p:spPr>
          <a:xfrm>
            <a:off x="5019621" y="5971881"/>
            <a:ext cx="4598725" cy="1028677"/>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a:t>Click to edit Master text styles</a:t>
            </a:r>
          </a:p>
          <a:p>
            <a:pPr lvl="1"/>
            <a:r>
              <a:rPr lang="en-US"/>
              <a:t>Second level</a:t>
            </a:r>
          </a:p>
        </p:txBody>
      </p:sp>
      <p:sp>
        <p:nvSpPr>
          <p:cNvPr id="23" name="Content Placeholder 2"/>
          <p:cNvSpPr>
            <a:spLocks noGrp="1"/>
          </p:cNvSpPr>
          <p:nvPr>
            <p:ph sz="half" idx="15"/>
          </p:nvPr>
        </p:nvSpPr>
        <p:spPr>
          <a:xfrm>
            <a:off x="5019621" y="3033465"/>
            <a:ext cx="4598725" cy="1067314"/>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a:t>Click to edit Master text styles</a:t>
            </a:r>
          </a:p>
          <a:p>
            <a:pPr lvl="1"/>
            <a:r>
              <a:rPr lang="en-US"/>
              <a:t>Second level</a:t>
            </a:r>
          </a:p>
        </p:txBody>
      </p:sp>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8" name="Content Placeholder 2"/>
          <p:cNvSpPr>
            <a:spLocks noGrp="1"/>
          </p:cNvSpPr>
          <p:nvPr>
            <p:ph sz="half" idx="1"/>
          </p:nvPr>
        </p:nvSpPr>
        <p:spPr>
          <a:xfrm>
            <a:off x="337076" y="2702475"/>
            <a:ext cx="4531518" cy="4298083"/>
          </a:xfrm>
        </p:spPr>
        <p:txBody>
          <a:bodyPr/>
          <a:lstStyle>
            <a:lvl2pPr>
              <a:spcBef>
                <a:spcPts val="132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16"/>
          <p:cNvSpPr>
            <a:spLocks noGrp="1"/>
          </p:cNvSpPr>
          <p:nvPr>
            <p:ph type="body" sz="quarter" idx="14"/>
          </p:nvPr>
        </p:nvSpPr>
        <p:spPr>
          <a:xfrm>
            <a:off x="5020690" y="2702476"/>
            <a:ext cx="4602895"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a:t>Click to edit Master text styles</a:t>
            </a:r>
          </a:p>
        </p:txBody>
      </p:sp>
      <p:sp>
        <p:nvSpPr>
          <p:cNvPr id="16" name="Text Placeholder 16"/>
          <p:cNvSpPr>
            <a:spLocks noGrp="1"/>
          </p:cNvSpPr>
          <p:nvPr>
            <p:ph type="body" sz="quarter" idx="16"/>
          </p:nvPr>
        </p:nvSpPr>
        <p:spPr>
          <a:xfrm>
            <a:off x="5020150" y="4168128"/>
            <a:ext cx="4603435"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a:t>Click to edit Master text styles</a:t>
            </a:r>
          </a:p>
        </p:txBody>
      </p:sp>
      <p:sp>
        <p:nvSpPr>
          <p:cNvPr id="18" name="Text Placeholder 16"/>
          <p:cNvSpPr>
            <a:spLocks noGrp="1"/>
          </p:cNvSpPr>
          <p:nvPr>
            <p:ph type="body" sz="quarter" idx="18"/>
          </p:nvPr>
        </p:nvSpPr>
        <p:spPr>
          <a:xfrm>
            <a:off x="5019610" y="5633779"/>
            <a:ext cx="4603975"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a:t>Click to edit Master text styles</a:t>
            </a:r>
          </a:p>
        </p:txBody>
      </p:sp>
      <p:sp>
        <p:nvSpPr>
          <p:cNvPr id="15" name="Text Placeholder 8"/>
          <p:cNvSpPr>
            <a:spLocks noGrp="1"/>
          </p:cNvSpPr>
          <p:nvPr>
            <p:ph type="body" sz="quarter" idx="24"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2 images">
    <p:spTree>
      <p:nvGrpSpPr>
        <p:cNvPr id="1" name=""/>
        <p:cNvGrpSpPr/>
        <p:nvPr/>
      </p:nvGrpSpPr>
      <p:grpSpPr>
        <a:xfrm>
          <a:off x="0" y="0"/>
          <a:ext cx="0" cy="0"/>
          <a:chOff x="0" y="0"/>
          <a:chExt cx="0" cy="0"/>
        </a:xfrm>
      </p:grpSpPr>
      <p:sp>
        <p:nvSpPr>
          <p:cNvPr id="17" name="Picture Placeholder 14"/>
          <p:cNvSpPr>
            <a:spLocks noGrp="1"/>
          </p:cNvSpPr>
          <p:nvPr>
            <p:ph type="pic" sz="quarter" idx="14"/>
          </p:nvPr>
        </p:nvSpPr>
        <p:spPr>
          <a:xfrm>
            <a:off x="5029199" y="4890739"/>
            <a:ext cx="4594385" cy="2109821"/>
          </a:xfrm>
          <a:noFill/>
        </p:spPr>
        <p:txBody>
          <a:bodyPr/>
          <a:lstStyle/>
          <a:p>
            <a:endParaRPr lang="en-GB"/>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7076" y="2702475"/>
            <a:ext cx="4531519" cy="4298083"/>
          </a:xfrm>
        </p:spPr>
        <p:txBody>
          <a:bodyPr/>
          <a:lstStyle>
            <a:lvl2pPr>
              <a:spcBef>
                <a:spcPts val="132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6" name="Picture Placeholder 14"/>
          <p:cNvSpPr>
            <a:spLocks noGrp="1"/>
          </p:cNvSpPr>
          <p:nvPr>
            <p:ph type="pic" sz="quarter" idx="13"/>
          </p:nvPr>
        </p:nvSpPr>
        <p:spPr>
          <a:xfrm>
            <a:off x="5029199" y="2702476"/>
            <a:ext cx="4594385" cy="2059429"/>
          </a:xfrm>
          <a:noFill/>
        </p:spPr>
        <p:txBody>
          <a:bodyPr/>
          <a:lstStyle/>
          <a:p>
            <a:endParaRPr lang="en-GB"/>
          </a:p>
        </p:txBody>
      </p:sp>
      <p:sp>
        <p:nvSpPr>
          <p:cNvPr id="11" name="Text Placeholder 8"/>
          <p:cNvSpPr>
            <a:spLocks noGrp="1"/>
          </p:cNvSpPr>
          <p:nvPr>
            <p:ph type="body" sz="quarter" idx="15"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and 4 images">
    <p:spTree>
      <p:nvGrpSpPr>
        <p:cNvPr id="1" name=""/>
        <p:cNvGrpSpPr/>
        <p:nvPr/>
      </p:nvGrpSpPr>
      <p:grpSpPr>
        <a:xfrm>
          <a:off x="0" y="0"/>
          <a:ext cx="0" cy="0"/>
          <a:chOff x="0" y="0"/>
          <a:chExt cx="0" cy="0"/>
        </a:xfrm>
      </p:grpSpPr>
      <p:sp>
        <p:nvSpPr>
          <p:cNvPr id="17" name="Picture Placeholder 14"/>
          <p:cNvSpPr>
            <a:spLocks noGrp="1"/>
          </p:cNvSpPr>
          <p:nvPr>
            <p:ph type="pic" sz="quarter" idx="14"/>
          </p:nvPr>
        </p:nvSpPr>
        <p:spPr>
          <a:xfrm>
            <a:off x="7405984" y="2702475"/>
            <a:ext cx="2217601" cy="2080918"/>
          </a:xfrm>
          <a:noFill/>
        </p:spPr>
        <p:txBody>
          <a:bodyPr/>
          <a:lstStyle/>
          <a:p>
            <a:endParaRPr lang="en-GB"/>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7076" y="2702475"/>
            <a:ext cx="4531519" cy="4298083"/>
          </a:xfrm>
        </p:spPr>
        <p:txBody>
          <a:bodyPr/>
          <a:lstStyle>
            <a:lvl2pPr>
              <a:spcBef>
                <a:spcPts val="132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6" name="Picture Placeholder 14"/>
          <p:cNvSpPr>
            <a:spLocks noGrp="1"/>
          </p:cNvSpPr>
          <p:nvPr>
            <p:ph type="pic" sz="quarter" idx="13"/>
          </p:nvPr>
        </p:nvSpPr>
        <p:spPr>
          <a:xfrm>
            <a:off x="5029200" y="2702474"/>
            <a:ext cx="2217601" cy="2080918"/>
          </a:xfrm>
          <a:noFill/>
        </p:spPr>
        <p:txBody>
          <a:bodyPr/>
          <a:lstStyle/>
          <a:p>
            <a:endParaRPr lang="en-GB"/>
          </a:p>
        </p:txBody>
      </p:sp>
      <p:sp>
        <p:nvSpPr>
          <p:cNvPr id="18" name="Picture Placeholder 14"/>
          <p:cNvSpPr>
            <a:spLocks noGrp="1"/>
          </p:cNvSpPr>
          <p:nvPr>
            <p:ph type="pic" sz="quarter" idx="15"/>
          </p:nvPr>
        </p:nvSpPr>
        <p:spPr>
          <a:xfrm>
            <a:off x="7405984" y="4919640"/>
            <a:ext cx="2217601" cy="2080918"/>
          </a:xfrm>
          <a:noFill/>
        </p:spPr>
        <p:txBody>
          <a:bodyPr/>
          <a:lstStyle/>
          <a:p>
            <a:endParaRPr lang="en-GB"/>
          </a:p>
        </p:txBody>
      </p:sp>
      <p:sp>
        <p:nvSpPr>
          <p:cNvPr id="19" name="Picture Placeholder 14"/>
          <p:cNvSpPr>
            <a:spLocks noGrp="1"/>
          </p:cNvSpPr>
          <p:nvPr>
            <p:ph type="pic" sz="quarter" idx="16"/>
          </p:nvPr>
        </p:nvSpPr>
        <p:spPr>
          <a:xfrm>
            <a:off x="5029200" y="4919640"/>
            <a:ext cx="2217601" cy="2080918"/>
          </a:xfrm>
          <a:noFill/>
        </p:spPr>
        <p:txBody>
          <a:bodyPr/>
          <a:lstStyle/>
          <a:p>
            <a:endParaRPr lang="en-GB"/>
          </a:p>
        </p:txBody>
      </p:sp>
      <p:sp>
        <p:nvSpPr>
          <p:cNvPr id="13" name="Text Placeholder 8"/>
          <p:cNvSpPr>
            <a:spLocks noGrp="1"/>
          </p:cNvSpPr>
          <p:nvPr>
            <p:ph type="body" sz="quarter" idx="17"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and 6 images">
    <p:spTree>
      <p:nvGrpSpPr>
        <p:cNvPr id="1" name=""/>
        <p:cNvGrpSpPr/>
        <p:nvPr/>
      </p:nvGrpSpPr>
      <p:grpSpPr>
        <a:xfrm>
          <a:off x="0" y="0"/>
          <a:ext cx="0" cy="0"/>
          <a:chOff x="0" y="0"/>
          <a:chExt cx="0" cy="0"/>
        </a:xfrm>
      </p:grpSpPr>
      <p:sp>
        <p:nvSpPr>
          <p:cNvPr id="15" name="Picture Placeholder 14"/>
          <p:cNvSpPr>
            <a:spLocks noGrp="1"/>
          </p:cNvSpPr>
          <p:nvPr>
            <p:ph type="pic" sz="quarter" idx="21"/>
          </p:nvPr>
        </p:nvSpPr>
        <p:spPr>
          <a:xfrm>
            <a:off x="5029200" y="5640261"/>
            <a:ext cx="2217601" cy="1360297"/>
          </a:xfrm>
          <a:noFill/>
        </p:spPr>
        <p:txBody>
          <a:bodyPr/>
          <a:lstStyle/>
          <a:p>
            <a:endParaRPr lang="en-GB"/>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7076" y="2702475"/>
            <a:ext cx="4531519" cy="4298083"/>
          </a:xfrm>
        </p:spPr>
        <p:txBody>
          <a:bodyPr/>
          <a:lstStyle>
            <a:lvl2pPr>
              <a:spcBef>
                <a:spcPts val="132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6" name="Picture Placeholder 14"/>
          <p:cNvSpPr>
            <a:spLocks noGrp="1"/>
          </p:cNvSpPr>
          <p:nvPr>
            <p:ph type="pic" sz="quarter" idx="13"/>
          </p:nvPr>
        </p:nvSpPr>
        <p:spPr>
          <a:xfrm>
            <a:off x="5029200" y="2702476"/>
            <a:ext cx="2217601" cy="1360297"/>
          </a:xfrm>
          <a:noFill/>
        </p:spPr>
        <p:txBody>
          <a:bodyPr/>
          <a:lstStyle/>
          <a:p>
            <a:endParaRPr lang="en-GB"/>
          </a:p>
        </p:txBody>
      </p:sp>
      <p:sp>
        <p:nvSpPr>
          <p:cNvPr id="19" name="Picture Placeholder 14"/>
          <p:cNvSpPr>
            <a:spLocks noGrp="1"/>
          </p:cNvSpPr>
          <p:nvPr>
            <p:ph type="pic" sz="quarter" idx="16"/>
          </p:nvPr>
        </p:nvSpPr>
        <p:spPr>
          <a:xfrm>
            <a:off x="7405984" y="2702476"/>
            <a:ext cx="2217601" cy="1360297"/>
          </a:xfrm>
          <a:noFill/>
        </p:spPr>
        <p:txBody>
          <a:bodyPr/>
          <a:lstStyle/>
          <a:p>
            <a:endParaRPr lang="en-GB"/>
          </a:p>
        </p:txBody>
      </p:sp>
      <p:sp>
        <p:nvSpPr>
          <p:cNvPr id="12" name="Picture Placeholder 14"/>
          <p:cNvSpPr>
            <a:spLocks noGrp="1"/>
          </p:cNvSpPr>
          <p:nvPr>
            <p:ph type="pic" sz="quarter" idx="18"/>
          </p:nvPr>
        </p:nvSpPr>
        <p:spPr>
          <a:xfrm>
            <a:off x="5029200" y="4171368"/>
            <a:ext cx="2217601" cy="1360297"/>
          </a:xfrm>
          <a:noFill/>
        </p:spPr>
        <p:txBody>
          <a:bodyPr/>
          <a:lstStyle/>
          <a:p>
            <a:endParaRPr lang="en-GB"/>
          </a:p>
        </p:txBody>
      </p:sp>
      <p:sp>
        <p:nvSpPr>
          <p:cNvPr id="13" name="Picture Placeholder 14"/>
          <p:cNvSpPr>
            <a:spLocks noGrp="1"/>
          </p:cNvSpPr>
          <p:nvPr>
            <p:ph type="pic" sz="quarter" idx="19"/>
          </p:nvPr>
        </p:nvSpPr>
        <p:spPr>
          <a:xfrm>
            <a:off x="7405984" y="4171368"/>
            <a:ext cx="2217601" cy="1360297"/>
          </a:xfrm>
          <a:noFill/>
        </p:spPr>
        <p:txBody>
          <a:bodyPr/>
          <a:lstStyle/>
          <a:p>
            <a:endParaRPr lang="en-GB"/>
          </a:p>
        </p:txBody>
      </p:sp>
      <p:sp>
        <p:nvSpPr>
          <p:cNvPr id="14" name="Picture Placeholder 14"/>
          <p:cNvSpPr>
            <a:spLocks noGrp="1"/>
          </p:cNvSpPr>
          <p:nvPr>
            <p:ph type="pic" sz="quarter" idx="20"/>
          </p:nvPr>
        </p:nvSpPr>
        <p:spPr>
          <a:xfrm>
            <a:off x="7405984" y="5640261"/>
            <a:ext cx="2217601" cy="1360297"/>
          </a:xfrm>
          <a:noFill/>
        </p:spPr>
        <p:txBody>
          <a:bodyPr/>
          <a:lstStyle/>
          <a:p>
            <a:endParaRPr lang="en-GB"/>
          </a:p>
        </p:txBody>
      </p:sp>
      <p:sp>
        <p:nvSpPr>
          <p:cNvPr id="17"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imag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24" name="Picture Placeholder 14"/>
          <p:cNvSpPr>
            <a:spLocks noGrp="1"/>
          </p:cNvSpPr>
          <p:nvPr>
            <p:ph type="pic" sz="quarter" idx="13"/>
          </p:nvPr>
        </p:nvSpPr>
        <p:spPr>
          <a:xfrm>
            <a:off x="424339" y="2702475"/>
            <a:ext cx="2980848" cy="2538343"/>
          </a:xfrm>
          <a:noFill/>
        </p:spPr>
        <p:txBody>
          <a:bodyPr/>
          <a:lstStyle/>
          <a:p>
            <a:endParaRPr lang="en-GB"/>
          </a:p>
        </p:txBody>
      </p:sp>
      <p:sp>
        <p:nvSpPr>
          <p:cNvPr id="25" name="Picture Placeholder 14"/>
          <p:cNvSpPr>
            <a:spLocks noGrp="1"/>
          </p:cNvSpPr>
          <p:nvPr>
            <p:ph type="pic" sz="quarter" idx="16"/>
          </p:nvPr>
        </p:nvSpPr>
        <p:spPr>
          <a:xfrm>
            <a:off x="6647974" y="2702475"/>
            <a:ext cx="2980848" cy="2538343"/>
          </a:xfrm>
          <a:noFill/>
        </p:spPr>
        <p:txBody>
          <a:bodyPr/>
          <a:lstStyle/>
          <a:p>
            <a:endParaRPr lang="en-GB"/>
          </a:p>
        </p:txBody>
      </p:sp>
      <p:sp>
        <p:nvSpPr>
          <p:cNvPr id="26" name="Picture Placeholder 14"/>
          <p:cNvSpPr>
            <a:spLocks noGrp="1"/>
          </p:cNvSpPr>
          <p:nvPr>
            <p:ph type="pic" sz="quarter" idx="18"/>
          </p:nvPr>
        </p:nvSpPr>
        <p:spPr>
          <a:xfrm>
            <a:off x="3536157" y="2702475"/>
            <a:ext cx="2980848" cy="2538343"/>
          </a:xfrm>
          <a:noFill/>
        </p:spPr>
        <p:txBody>
          <a:bodyPr/>
          <a:lstStyle/>
          <a:p>
            <a:endParaRPr lang="en-GB"/>
          </a:p>
        </p:txBody>
      </p:sp>
      <p:sp>
        <p:nvSpPr>
          <p:cNvPr id="8" name="Text Placeholder 7"/>
          <p:cNvSpPr>
            <a:spLocks noGrp="1"/>
          </p:cNvSpPr>
          <p:nvPr>
            <p:ph type="body" sz="quarter" idx="19"/>
          </p:nvPr>
        </p:nvSpPr>
        <p:spPr>
          <a:xfrm>
            <a:off x="3536157" y="5329647"/>
            <a:ext cx="2980848" cy="1659754"/>
          </a:xfrm>
        </p:spPr>
        <p:txBody>
          <a:bodyPr/>
          <a:lstStyle>
            <a:lvl1pPr algn="ctr">
              <a:defRPr sz="1760"/>
            </a:lvl1pPr>
          </a:lstStyle>
          <a:p>
            <a:pPr lvl="0"/>
            <a:r>
              <a:rPr lang="en-US"/>
              <a:t>Click to edit Master text styles</a:t>
            </a:r>
          </a:p>
        </p:txBody>
      </p:sp>
      <p:sp>
        <p:nvSpPr>
          <p:cNvPr id="28" name="Text Placeholder 7"/>
          <p:cNvSpPr>
            <a:spLocks noGrp="1"/>
          </p:cNvSpPr>
          <p:nvPr>
            <p:ph type="body" sz="quarter" idx="20"/>
          </p:nvPr>
        </p:nvSpPr>
        <p:spPr>
          <a:xfrm>
            <a:off x="6647974" y="5329647"/>
            <a:ext cx="2980848" cy="1659754"/>
          </a:xfrm>
        </p:spPr>
        <p:txBody>
          <a:bodyPr/>
          <a:lstStyle>
            <a:lvl1pPr algn="ctr">
              <a:defRPr sz="1760"/>
            </a:lvl1pPr>
          </a:lstStyle>
          <a:p>
            <a:pPr lvl="0"/>
            <a:r>
              <a:rPr lang="en-US"/>
              <a:t>Click to edit Master text styles</a:t>
            </a:r>
          </a:p>
        </p:txBody>
      </p:sp>
      <p:sp>
        <p:nvSpPr>
          <p:cNvPr id="29" name="Text Placeholder 7"/>
          <p:cNvSpPr>
            <a:spLocks noGrp="1"/>
          </p:cNvSpPr>
          <p:nvPr>
            <p:ph type="body" sz="quarter" idx="21"/>
          </p:nvPr>
        </p:nvSpPr>
        <p:spPr>
          <a:xfrm>
            <a:off x="424339" y="5329647"/>
            <a:ext cx="2980848" cy="1659754"/>
          </a:xfrm>
        </p:spPr>
        <p:txBody>
          <a:bodyPr/>
          <a:lstStyle>
            <a:lvl1pPr algn="ctr">
              <a:defRPr sz="1760"/>
            </a:lvl1pPr>
          </a:lstStyle>
          <a:p>
            <a:pPr lvl="0"/>
            <a:r>
              <a:rPr lang="en-US"/>
              <a:t>Click to edit Master text styles</a:t>
            </a:r>
          </a:p>
        </p:txBody>
      </p:sp>
      <p:sp>
        <p:nvSpPr>
          <p:cNvPr id="13"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image slide">
    <p:spTree>
      <p:nvGrpSpPr>
        <p:cNvPr id="1" name=""/>
        <p:cNvGrpSpPr/>
        <p:nvPr/>
      </p:nvGrpSpPr>
      <p:grpSpPr>
        <a:xfrm>
          <a:off x="0" y="0"/>
          <a:ext cx="0" cy="0"/>
          <a:chOff x="0" y="0"/>
          <a:chExt cx="0" cy="0"/>
        </a:xfrm>
      </p:grpSpPr>
      <p:sp>
        <p:nvSpPr>
          <p:cNvPr id="24" name="Picture Placeholder 14"/>
          <p:cNvSpPr>
            <a:spLocks noGrp="1"/>
          </p:cNvSpPr>
          <p:nvPr>
            <p:ph type="pic" sz="quarter" idx="13"/>
          </p:nvPr>
        </p:nvSpPr>
        <p:spPr>
          <a:xfrm>
            <a:off x="424340" y="2702477"/>
            <a:ext cx="2215991" cy="2537811"/>
          </a:xfrm>
          <a:noFill/>
        </p:spPr>
        <p:txBody>
          <a:bodyPr/>
          <a:lstStyle/>
          <a:p>
            <a:endParaRPr lang="en-GB"/>
          </a:p>
        </p:txBody>
      </p:sp>
      <p:sp>
        <p:nvSpPr>
          <p:cNvPr id="25" name="Picture Placeholder 14"/>
          <p:cNvSpPr>
            <a:spLocks noGrp="1"/>
          </p:cNvSpPr>
          <p:nvPr>
            <p:ph type="pic" sz="quarter" idx="16"/>
          </p:nvPr>
        </p:nvSpPr>
        <p:spPr>
          <a:xfrm>
            <a:off x="5083335" y="2702477"/>
            <a:ext cx="2215991" cy="2537810"/>
          </a:xfrm>
          <a:noFill/>
        </p:spPr>
        <p:txBody>
          <a:bodyPr/>
          <a:lstStyle/>
          <a:p>
            <a:endParaRPr lang="en-GB"/>
          </a:p>
        </p:txBody>
      </p:sp>
      <p:sp>
        <p:nvSpPr>
          <p:cNvPr id="26" name="Picture Placeholder 14"/>
          <p:cNvSpPr>
            <a:spLocks noGrp="1"/>
          </p:cNvSpPr>
          <p:nvPr>
            <p:ph type="pic" sz="quarter" idx="18"/>
          </p:nvPr>
        </p:nvSpPr>
        <p:spPr>
          <a:xfrm>
            <a:off x="2753837" y="2702477"/>
            <a:ext cx="2215991" cy="2537810"/>
          </a:xfrm>
          <a:noFill/>
        </p:spPr>
        <p:txBody>
          <a:bodyPr/>
          <a:lstStyle/>
          <a:p>
            <a:endParaRPr lang="en-GB"/>
          </a:p>
        </p:txBody>
      </p:sp>
      <p:sp>
        <p:nvSpPr>
          <p:cNvPr id="20" name="Picture Placeholder 14"/>
          <p:cNvSpPr>
            <a:spLocks noGrp="1"/>
          </p:cNvSpPr>
          <p:nvPr>
            <p:ph type="pic" sz="quarter" idx="22"/>
          </p:nvPr>
        </p:nvSpPr>
        <p:spPr>
          <a:xfrm>
            <a:off x="7412832" y="2702476"/>
            <a:ext cx="2215991" cy="2537810"/>
          </a:xfrm>
          <a:noFill/>
        </p:spPr>
        <p:txBody>
          <a:bodyPr/>
          <a:lstStyle/>
          <a:p>
            <a:endParaRPr lang="en-GB"/>
          </a:p>
        </p:txBody>
      </p:sp>
      <p:sp>
        <p:nvSpPr>
          <p:cNvPr id="29" name="Text Placeholder 7"/>
          <p:cNvSpPr>
            <a:spLocks noGrp="1"/>
          </p:cNvSpPr>
          <p:nvPr>
            <p:ph type="body" sz="quarter" idx="21"/>
          </p:nvPr>
        </p:nvSpPr>
        <p:spPr>
          <a:xfrm>
            <a:off x="424340" y="5329646"/>
            <a:ext cx="2215991" cy="1670912"/>
          </a:xfrm>
        </p:spPr>
        <p:txBody>
          <a:bodyPr/>
          <a:lstStyle>
            <a:lvl1pPr algn="ctr">
              <a:defRPr sz="1760"/>
            </a:lvl1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8" name="Text Placeholder 7"/>
          <p:cNvSpPr>
            <a:spLocks noGrp="1"/>
          </p:cNvSpPr>
          <p:nvPr>
            <p:ph type="body" sz="quarter" idx="19"/>
          </p:nvPr>
        </p:nvSpPr>
        <p:spPr>
          <a:xfrm>
            <a:off x="2753837" y="5329646"/>
            <a:ext cx="2215991" cy="1670912"/>
          </a:xfrm>
        </p:spPr>
        <p:txBody>
          <a:bodyPr/>
          <a:lstStyle>
            <a:lvl1pPr algn="ctr">
              <a:defRPr sz="1760"/>
            </a:lvl1pPr>
          </a:lstStyle>
          <a:p>
            <a:pPr lvl="0"/>
            <a:r>
              <a:rPr lang="en-US"/>
              <a:t>Click to edit Master text styles</a:t>
            </a:r>
          </a:p>
        </p:txBody>
      </p:sp>
      <p:sp>
        <p:nvSpPr>
          <p:cNvPr id="28" name="Text Placeholder 7"/>
          <p:cNvSpPr>
            <a:spLocks noGrp="1"/>
          </p:cNvSpPr>
          <p:nvPr>
            <p:ph type="body" sz="quarter" idx="20"/>
          </p:nvPr>
        </p:nvSpPr>
        <p:spPr>
          <a:xfrm>
            <a:off x="5083335" y="5329646"/>
            <a:ext cx="2215991" cy="1670912"/>
          </a:xfrm>
        </p:spPr>
        <p:txBody>
          <a:bodyPr/>
          <a:lstStyle>
            <a:lvl1pPr algn="ctr">
              <a:defRPr sz="1760"/>
            </a:lvl1pPr>
          </a:lstStyle>
          <a:p>
            <a:pPr lvl="0"/>
            <a:r>
              <a:rPr lang="en-US"/>
              <a:t>Click to edit Master text styles</a:t>
            </a:r>
          </a:p>
        </p:txBody>
      </p:sp>
      <p:sp>
        <p:nvSpPr>
          <p:cNvPr id="21" name="Text Placeholder 7"/>
          <p:cNvSpPr>
            <a:spLocks noGrp="1"/>
          </p:cNvSpPr>
          <p:nvPr>
            <p:ph type="body" sz="quarter" idx="23"/>
          </p:nvPr>
        </p:nvSpPr>
        <p:spPr>
          <a:xfrm>
            <a:off x="7412832" y="5329646"/>
            <a:ext cx="2215991" cy="1670912"/>
          </a:xfrm>
        </p:spPr>
        <p:txBody>
          <a:bodyPr/>
          <a:lstStyle>
            <a:lvl1pPr algn="ctr">
              <a:defRPr sz="1760"/>
            </a:lvl1pPr>
          </a:lstStyle>
          <a:p>
            <a:pPr lvl="0"/>
            <a:r>
              <a:rPr lang="en-US"/>
              <a:t>Click to edit Master text styles</a:t>
            </a:r>
          </a:p>
        </p:txBody>
      </p:sp>
      <p:sp>
        <p:nvSpPr>
          <p:cNvPr id="16"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 image slide">
    <p:spTree>
      <p:nvGrpSpPr>
        <p:cNvPr id="1" name=""/>
        <p:cNvGrpSpPr/>
        <p:nvPr/>
      </p:nvGrpSpPr>
      <p:grpSpPr>
        <a:xfrm>
          <a:off x="0" y="0"/>
          <a:ext cx="0" cy="0"/>
          <a:chOff x="0" y="0"/>
          <a:chExt cx="0" cy="0"/>
        </a:xfrm>
      </p:grpSpPr>
      <p:sp>
        <p:nvSpPr>
          <p:cNvPr id="24" name="Picture Placeholder 14"/>
          <p:cNvSpPr>
            <a:spLocks noGrp="1"/>
          </p:cNvSpPr>
          <p:nvPr>
            <p:ph type="pic" sz="quarter" idx="13"/>
          </p:nvPr>
        </p:nvSpPr>
        <p:spPr>
          <a:xfrm>
            <a:off x="425238" y="2702480"/>
            <a:ext cx="1741523" cy="1748765"/>
          </a:xfrm>
          <a:noFill/>
        </p:spPr>
        <p:txBody>
          <a:bodyPr/>
          <a:lstStyle/>
          <a:p>
            <a:endParaRPr lang="en-GB"/>
          </a:p>
        </p:txBody>
      </p:sp>
      <p:sp>
        <p:nvSpPr>
          <p:cNvPr id="25" name="Picture Placeholder 14"/>
          <p:cNvSpPr>
            <a:spLocks noGrp="1"/>
          </p:cNvSpPr>
          <p:nvPr>
            <p:ph type="pic" sz="quarter" idx="16"/>
          </p:nvPr>
        </p:nvSpPr>
        <p:spPr>
          <a:xfrm>
            <a:off x="4156717" y="2702480"/>
            <a:ext cx="1741523" cy="1748764"/>
          </a:xfrm>
          <a:noFill/>
        </p:spPr>
        <p:txBody>
          <a:bodyPr/>
          <a:lstStyle/>
          <a:p>
            <a:endParaRPr lang="en-GB"/>
          </a:p>
        </p:txBody>
      </p:sp>
      <p:sp>
        <p:nvSpPr>
          <p:cNvPr id="26" name="Picture Placeholder 14"/>
          <p:cNvSpPr>
            <a:spLocks noGrp="1"/>
          </p:cNvSpPr>
          <p:nvPr>
            <p:ph type="pic" sz="quarter" idx="18"/>
          </p:nvPr>
        </p:nvSpPr>
        <p:spPr>
          <a:xfrm>
            <a:off x="2290977" y="2702480"/>
            <a:ext cx="1741523" cy="1748764"/>
          </a:xfrm>
          <a:noFill/>
        </p:spPr>
        <p:txBody>
          <a:bodyPr/>
          <a:lstStyle/>
          <a:p>
            <a:endParaRPr lang="en-GB"/>
          </a:p>
        </p:txBody>
      </p:sp>
      <p:sp>
        <p:nvSpPr>
          <p:cNvPr id="20" name="Picture Placeholder 14"/>
          <p:cNvSpPr>
            <a:spLocks noGrp="1"/>
          </p:cNvSpPr>
          <p:nvPr>
            <p:ph type="pic" sz="quarter" idx="22"/>
          </p:nvPr>
        </p:nvSpPr>
        <p:spPr>
          <a:xfrm>
            <a:off x="6022457" y="2702479"/>
            <a:ext cx="1741523" cy="1748764"/>
          </a:xfrm>
          <a:noFill/>
        </p:spPr>
        <p:txBody>
          <a:bodyPr/>
          <a:lstStyle/>
          <a:p>
            <a:endParaRPr lang="en-GB"/>
          </a:p>
        </p:txBody>
      </p:sp>
      <p:sp>
        <p:nvSpPr>
          <p:cNvPr id="29" name="Text Placeholder 7"/>
          <p:cNvSpPr>
            <a:spLocks noGrp="1"/>
          </p:cNvSpPr>
          <p:nvPr>
            <p:ph type="body" sz="quarter" idx="21"/>
          </p:nvPr>
        </p:nvSpPr>
        <p:spPr>
          <a:xfrm>
            <a:off x="425238" y="4549939"/>
            <a:ext cx="1741523" cy="2460438"/>
          </a:xfrm>
        </p:spPr>
        <p:txBody>
          <a:bodyPr/>
          <a:lstStyle>
            <a:lvl1pPr algn="ctr">
              <a:defRPr sz="1760"/>
            </a:lvl1pPr>
            <a:lvl2pPr algn="ctr">
              <a:defRPr/>
            </a:lvl2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8" name="Text Placeholder 7"/>
          <p:cNvSpPr>
            <a:spLocks noGrp="1"/>
          </p:cNvSpPr>
          <p:nvPr>
            <p:ph type="body" sz="quarter" idx="19"/>
          </p:nvPr>
        </p:nvSpPr>
        <p:spPr>
          <a:xfrm>
            <a:off x="2290977" y="4549939"/>
            <a:ext cx="1741523" cy="2460438"/>
          </a:xfrm>
        </p:spPr>
        <p:txBody>
          <a:bodyPr/>
          <a:lstStyle>
            <a:lvl1pPr algn="ctr">
              <a:defRPr sz="1760"/>
            </a:lvl1pPr>
            <a:lvl2pPr algn="ctr">
              <a:defRPr/>
            </a:lvl2pPr>
          </a:lstStyle>
          <a:p>
            <a:pPr lvl="0"/>
            <a:r>
              <a:rPr lang="en-US"/>
              <a:t>Click to edit Master text styles</a:t>
            </a:r>
          </a:p>
        </p:txBody>
      </p:sp>
      <p:sp>
        <p:nvSpPr>
          <p:cNvPr id="28" name="Text Placeholder 7"/>
          <p:cNvSpPr>
            <a:spLocks noGrp="1"/>
          </p:cNvSpPr>
          <p:nvPr>
            <p:ph type="body" sz="quarter" idx="20"/>
          </p:nvPr>
        </p:nvSpPr>
        <p:spPr>
          <a:xfrm>
            <a:off x="4156717" y="4549939"/>
            <a:ext cx="1741523" cy="2460438"/>
          </a:xfrm>
        </p:spPr>
        <p:txBody>
          <a:bodyPr/>
          <a:lstStyle>
            <a:lvl1pPr algn="ctr">
              <a:defRPr sz="1760"/>
            </a:lvl1pPr>
            <a:lvl2pPr algn="ctr">
              <a:defRPr/>
            </a:lvl2pPr>
          </a:lstStyle>
          <a:p>
            <a:pPr lvl="0"/>
            <a:r>
              <a:rPr lang="en-US"/>
              <a:t>Click to edit Master text styles</a:t>
            </a:r>
          </a:p>
        </p:txBody>
      </p:sp>
      <p:sp>
        <p:nvSpPr>
          <p:cNvPr id="21" name="Text Placeholder 7"/>
          <p:cNvSpPr>
            <a:spLocks noGrp="1"/>
          </p:cNvSpPr>
          <p:nvPr>
            <p:ph type="body" sz="quarter" idx="23"/>
          </p:nvPr>
        </p:nvSpPr>
        <p:spPr>
          <a:xfrm>
            <a:off x="6022457" y="4549939"/>
            <a:ext cx="1741523" cy="2460438"/>
          </a:xfrm>
        </p:spPr>
        <p:txBody>
          <a:bodyPr/>
          <a:lstStyle>
            <a:lvl1pPr algn="ctr">
              <a:defRPr sz="1760"/>
            </a:lvl1pPr>
            <a:lvl2pPr algn="ctr">
              <a:defRPr/>
            </a:lvl2pPr>
          </a:lstStyle>
          <a:p>
            <a:pPr lvl="0"/>
            <a:r>
              <a:rPr lang="en-US"/>
              <a:t>Click to edit Master text styles</a:t>
            </a:r>
          </a:p>
        </p:txBody>
      </p:sp>
      <p:sp>
        <p:nvSpPr>
          <p:cNvPr id="31" name="Picture Placeholder 14"/>
          <p:cNvSpPr>
            <a:spLocks noGrp="1"/>
          </p:cNvSpPr>
          <p:nvPr>
            <p:ph type="pic" sz="quarter" idx="24"/>
          </p:nvPr>
        </p:nvSpPr>
        <p:spPr>
          <a:xfrm>
            <a:off x="7888197" y="2702478"/>
            <a:ext cx="1741524" cy="1748764"/>
          </a:xfrm>
          <a:noFill/>
        </p:spPr>
        <p:txBody>
          <a:bodyPr/>
          <a:lstStyle/>
          <a:p>
            <a:endParaRPr lang="en-GB"/>
          </a:p>
        </p:txBody>
      </p:sp>
      <p:sp>
        <p:nvSpPr>
          <p:cNvPr id="32" name="Text Placeholder 7"/>
          <p:cNvSpPr>
            <a:spLocks noGrp="1"/>
          </p:cNvSpPr>
          <p:nvPr>
            <p:ph type="body" sz="quarter" idx="25"/>
          </p:nvPr>
        </p:nvSpPr>
        <p:spPr>
          <a:xfrm>
            <a:off x="7888198" y="4549939"/>
            <a:ext cx="1741523" cy="2460438"/>
          </a:xfrm>
        </p:spPr>
        <p:txBody>
          <a:bodyPr/>
          <a:lstStyle>
            <a:lvl1pPr algn="ctr">
              <a:defRPr sz="1760"/>
            </a:lvl1pPr>
            <a:lvl2pPr algn="ctr">
              <a:defRPr/>
            </a:lvl2pPr>
          </a:lstStyle>
          <a:p>
            <a:pPr lvl="0"/>
            <a:r>
              <a:rPr lang="en-US"/>
              <a:t>Click to edit Master text styles</a:t>
            </a:r>
          </a:p>
        </p:txBody>
      </p:sp>
      <p:sp>
        <p:nvSpPr>
          <p:cNvPr id="18"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Boston">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436" y="1705948"/>
            <a:ext cx="10059272" cy="6066452"/>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a:t>Click to edit Master title style</a:t>
            </a:r>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7" name="TextBox 6"/>
          <p:cNvSpPr txBox="1"/>
          <p:nvPr userDrawn="1"/>
        </p:nvSpPr>
        <p:spPr>
          <a:xfrm>
            <a:off x="1786971" y="7156712"/>
            <a:ext cx="6484467" cy="498598"/>
          </a:xfrm>
          <a:prstGeom prst="rect">
            <a:avLst/>
          </a:prstGeom>
          <a:noFill/>
        </p:spPr>
        <p:txBody>
          <a:bodyPr wrap="none" rtlCol="0" anchor="b">
            <a:spAutoFit/>
          </a:bodyPr>
          <a:lstStyle/>
          <a:p>
            <a:pPr algn="ctr"/>
            <a:r>
              <a:rPr lang="en-GB" sz="2640" b="1">
                <a:solidFill>
                  <a:srgbClr val="FFFFFF"/>
                </a:solidFill>
              </a:rPr>
              <a:t>BOSTON</a:t>
            </a:r>
            <a:r>
              <a:rPr lang="en-GB" sz="1760">
                <a:solidFill>
                  <a:srgbClr val="FFFFFF"/>
                </a:solidFill>
              </a:rPr>
              <a:t>  |  ISRAEL  |  MEXICO  |  SWITZERLAND  |  UK</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 imag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6" name="Picture Placeholder 14"/>
          <p:cNvSpPr>
            <a:spLocks noGrp="1"/>
          </p:cNvSpPr>
          <p:nvPr>
            <p:ph type="pic" sz="quarter" idx="13"/>
          </p:nvPr>
        </p:nvSpPr>
        <p:spPr>
          <a:xfrm>
            <a:off x="424339" y="4985833"/>
            <a:ext cx="2980848" cy="1534048"/>
          </a:xfrm>
          <a:noFill/>
        </p:spPr>
        <p:txBody>
          <a:bodyPr/>
          <a:lstStyle/>
          <a:p>
            <a:endParaRPr lang="en-GB"/>
          </a:p>
        </p:txBody>
      </p:sp>
      <p:sp>
        <p:nvSpPr>
          <p:cNvPr id="17" name="Picture Placeholder 14"/>
          <p:cNvSpPr>
            <a:spLocks noGrp="1"/>
          </p:cNvSpPr>
          <p:nvPr>
            <p:ph type="pic" sz="quarter" idx="16"/>
          </p:nvPr>
        </p:nvSpPr>
        <p:spPr>
          <a:xfrm>
            <a:off x="6647974" y="4985833"/>
            <a:ext cx="2980848" cy="1534048"/>
          </a:xfrm>
          <a:noFill/>
        </p:spPr>
        <p:txBody>
          <a:bodyPr/>
          <a:lstStyle/>
          <a:p>
            <a:endParaRPr lang="en-GB"/>
          </a:p>
        </p:txBody>
      </p:sp>
      <p:sp>
        <p:nvSpPr>
          <p:cNvPr id="18" name="Picture Placeholder 14"/>
          <p:cNvSpPr>
            <a:spLocks noGrp="1"/>
          </p:cNvSpPr>
          <p:nvPr>
            <p:ph type="pic" sz="quarter" idx="18"/>
          </p:nvPr>
        </p:nvSpPr>
        <p:spPr>
          <a:xfrm>
            <a:off x="3536157" y="4985833"/>
            <a:ext cx="2980848" cy="1534048"/>
          </a:xfrm>
          <a:noFill/>
        </p:spPr>
        <p:txBody>
          <a:bodyPr/>
          <a:lstStyle/>
          <a:p>
            <a:endParaRPr lang="en-GB"/>
          </a:p>
        </p:txBody>
      </p:sp>
      <p:sp>
        <p:nvSpPr>
          <p:cNvPr id="19" name="Text Placeholder 7"/>
          <p:cNvSpPr>
            <a:spLocks noGrp="1"/>
          </p:cNvSpPr>
          <p:nvPr>
            <p:ph type="body" sz="quarter" idx="19"/>
          </p:nvPr>
        </p:nvSpPr>
        <p:spPr>
          <a:xfrm>
            <a:off x="3536157" y="6543466"/>
            <a:ext cx="2980848" cy="624259"/>
          </a:xfrm>
        </p:spPr>
        <p:txBody>
          <a:bodyPr/>
          <a:lstStyle>
            <a:lvl1pPr algn="ctr">
              <a:defRPr sz="1760"/>
            </a:lvl1pPr>
          </a:lstStyle>
          <a:p>
            <a:pPr lvl="0"/>
            <a:r>
              <a:rPr lang="en-US"/>
              <a:t>Click to edit Master text styles</a:t>
            </a:r>
          </a:p>
        </p:txBody>
      </p:sp>
      <p:sp>
        <p:nvSpPr>
          <p:cNvPr id="22" name="Text Placeholder 7"/>
          <p:cNvSpPr>
            <a:spLocks noGrp="1"/>
          </p:cNvSpPr>
          <p:nvPr>
            <p:ph type="body" sz="quarter" idx="20"/>
          </p:nvPr>
        </p:nvSpPr>
        <p:spPr>
          <a:xfrm>
            <a:off x="6647974" y="6543466"/>
            <a:ext cx="2980848" cy="624259"/>
          </a:xfrm>
        </p:spPr>
        <p:txBody>
          <a:bodyPr/>
          <a:lstStyle>
            <a:lvl1pPr algn="ctr">
              <a:defRPr sz="1760"/>
            </a:lvl1pPr>
          </a:lstStyle>
          <a:p>
            <a:pPr lvl="0"/>
            <a:r>
              <a:rPr lang="en-US"/>
              <a:t>Click to edit Master text styles</a:t>
            </a:r>
          </a:p>
        </p:txBody>
      </p:sp>
      <p:sp>
        <p:nvSpPr>
          <p:cNvPr id="23" name="Text Placeholder 7"/>
          <p:cNvSpPr>
            <a:spLocks noGrp="1"/>
          </p:cNvSpPr>
          <p:nvPr>
            <p:ph type="body" sz="quarter" idx="21"/>
          </p:nvPr>
        </p:nvSpPr>
        <p:spPr>
          <a:xfrm>
            <a:off x="424339" y="6543466"/>
            <a:ext cx="2980848" cy="624259"/>
          </a:xfrm>
        </p:spPr>
        <p:txBody>
          <a:bodyPr/>
          <a:lstStyle>
            <a:lvl1pPr algn="ctr">
              <a:defRPr sz="1760"/>
            </a:lvl1pPr>
          </a:lstStyle>
          <a:p>
            <a:pPr lvl="0"/>
            <a:r>
              <a:rPr lang="en-US"/>
              <a:t>Click to edit Master text styles</a:t>
            </a:r>
          </a:p>
        </p:txBody>
      </p:sp>
      <p:sp>
        <p:nvSpPr>
          <p:cNvPr id="27" name="Picture Placeholder 14"/>
          <p:cNvSpPr>
            <a:spLocks noGrp="1"/>
          </p:cNvSpPr>
          <p:nvPr>
            <p:ph type="pic" sz="quarter" idx="22"/>
          </p:nvPr>
        </p:nvSpPr>
        <p:spPr>
          <a:xfrm>
            <a:off x="424339" y="2702479"/>
            <a:ext cx="2980848" cy="1534048"/>
          </a:xfrm>
          <a:noFill/>
        </p:spPr>
        <p:txBody>
          <a:bodyPr/>
          <a:lstStyle/>
          <a:p>
            <a:endParaRPr lang="en-GB"/>
          </a:p>
        </p:txBody>
      </p:sp>
      <p:sp>
        <p:nvSpPr>
          <p:cNvPr id="30" name="Picture Placeholder 14"/>
          <p:cNvSpPr>
            <a:spLocks noGrp="1"/>
          </p:cNvSpPr>
          <p:nvPr>
            <p:ph type="pic" sz="quarter" idx="23"/>
          </p:nvPr>
        </p:nvSpPr>
        <p:spPr>
          <a:xfrm>
            <a:off x="6647974" y="2702479"/>
            <a:ext cx="2980848" cy="1534048"/>
          </a:xfrm>
          <a:noFill/>
        </p:spPr>
        <p:txBody>
          <a:bodyPr/>
          <a:lstStyle/>
          <a:p>
            <a:endParaRPr lang="en-GB"/>
          </a:p>
        </p:txBody>
      </p:sp>
      <p:sp>
        <p:nvSpPr>
          <p:cNvPr id="33" name="Picture Placeholder 14"/>
          <p:cNvSpPr>
            <a:spLocks noGrp="1"/>
          </p:cNvSpPr>
          <p:nvPr>
            <p:ph type="pic" sz="quarter" idx="24"/>
          </p:nvPr>
        </p:nvSpPr>
        <p:spPr>
          <a:xfrm>
            <a:off x="3536157" y="2702479"/>
            <a:ext cx="2980848" cy="1534048"/>
          </a:xfrm>
          <a:noFill/>
        </p:spPr>
        <p:txBody>
          <a:bodyPr/>
          <a:lstStyle/>
          <a:p>
            <a:endParaRPr lang="en-GB"/>
          </a:p>
        </p:txBody>
      </p:sp>
      <p:sp>
        <p:nvSpPr>
          <p:cNvPr id="34" name="Text Placeholder 7"/>
          <p:cNvSpPr>
            <a:spLocks noGrp="1"/>
          </p:cNvSpPr>
          <p:nvPr>
            <p:ph type="body" sz="quarter" idx="25"/>
          </p:nvPr>
        </p:nvSpPr>
        <p:spPr>
          <a:xfrm>
            <a:off x="3536157" y="4244965"/>
            <a:ext cx="2980848" cy="624259"/>
          </a:xfrm>
        </p:spPr>
        <p:txBody>
          <a:bodyPr/>
          <a:lstStyle>
            <a:lvl1pPr algn="ctr">
              <a:defRPr sz="1760"/>
            </a:lvl1pPr>
          </a:lstStyle>
          <a:p>
            <a:pPr lvl="0"/>
            <a:r>
              <a:rPr lang="en-US"/>
              <a:t>Click to edit Master text styles</a:t>
            </a:r>
          </a:p>
        </p:txBody>
      </p:sp>
      <p:sp>
        <p:nvSpPr>
          <p:cNvPr id="35" name="Text Placeholder 7"/>
          <p:cNvSpPr>
            <a:spLocks noGrp="1"/>
          </p:cNvSpPr>
          <p:nvPr>
            <p:ph type="body" sz="quarter" idx="26"/>
          </p:nvPr>
        </p:nvSpPr>
        <p:spPr>
          <a:xfrm>
            <a:off x="6647974" y="4244965"/>
            <a:ext cx="2980848" cy="624259"/>
          </a:xfrm>
        </p:spPr>
        <p:txBody>
          <a:bodyPr/>
          <a:lstStyle>
            <a:lvl1pPr algn="ctr">
              <a:defRPr sz="1760"/>
            </a:lvl1pPr>
          </a:lstStyle>
          <a:p>
            <a:pPr lvl="0"/>
            <a:r>
              <a:rPr lang="en-US"/>
              <a:t>Click to edit Master text styles</a:t>
            </a:r>
          </a:p>
        </p:txBody>
      </p:sp>
      <p:sp>
        <p:nvSpPr>
          <p:cNvPr id="36" name="Text Placeholder 7"/>
          <p:cNvSpPr>
            <a:spLocks noGrp="1"/>
          </p:cNvSpPr>
          <p:nvPr>
            <p:ph type="body" sz="quarter" idx="27"/>
          </p:nvPr>
        </p:nvSpPr>
        <p:spPr>
          <a:xfrm>
            <a:off x="424339" y="4244965"/>
            <a:ext cx="2980848" cy="624259"/>
          </a:xfrm>
        </p:spPr>
        <p:txBody>
          <a:bodyPr/>
          <a:lstStyle>
            <a:lvl1pPr algn="ctr">
              <a:defRPr sz="1760"/>
            </a:lvl1pPr>
          </a:lstStyle>
          <a:p>
            <a:pPr lvl="0"/>
            <a:r>
              <a:rPr lang="en-US"/>
              <a:t>Click to edit Master text styles</a:t>
            </a:r>
          </a:p>
        </p:txBody>
      </p:sp>
      <p:sp>
        <p:nvSpPr>
          <p:cNvPr id="20"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8" name="Chart Placeholder 8"/>
          <p:cNvSpPr>
            <a:spLocks noGrp="1"/>
          </p:cNvSpPr>
          <p:nvPr>
            <p:ph type="chart" sz="quarter" idx="13"/>
          </p:nvPr>
        </p:nvSpPr>
        <p:spPr>
          <a:xfrm>
            <a:off x="337075" y="2702477"/>
            <a:ext cx="9286508" cy="4298081"/>
          </a:xfrm>
        </p:spPr>
        <p:txBody>
          <a:bodyPr/>
          <a:lstStyle/>
          <a:p>
            <a:endParaRPr lang="en-GB"/>
          </a:p>
        </p:txBody>
      </p:sp>
      <p:sp>
        <p:nvSpPr>
          <p:cNvPr id="9"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Table Placeholder 7"/>
          <p:cNvSpPr>
            <a:spLocks noGrp="1"/>
          </p:cNvSpPr>
          <p:nvPr>
            <p:ph type="tbl" sz="quarter" idx="13"/>
          </p:nvPr>
        </p:nvSpPr>
        <p:spPr>
          <a:xfrm>
            <a:off x="434817" y="2702477"/>
            <a:ext cx="9188764" cy="4298081"/>
          </a:xfrm>
        </p:spPr>
        <p:txBody>
          <a:bodyPr/>
          <a:lstStyle/>
          <a:p>
            <a:endParaRPr lang="en-GB"/>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a:solidFill>
                <a:srgbClr val="FFFFFF"/>
              </a:solidFill>
            </a:endParaRPr>
          </a:p>
        </p:txBody>
      </p:sp>
      <p:sp>
        <p:nvSpPr>
          <p:cNvPr id="4" name="Footer Placeholder 3"/>
          <p:cNvSpPr>
            <a:spLocks noGrp="1"/>
          </p:cNvSpPr>
          <p:nvPr>
            <p:ph type="ftr" sz="quarter" idx="11"/>
          </p:nvPr>
        </p:nvSpPr>
        <p:spPr/>
        <p:txBody>
          <a:bodyPr/>
          <a:lstStyle/>
          <a:p>
            <a:r>
              <a:rPr lang="en-GB">
                <a:solidFill>
                  <a:srgbClr val="FFFFFF"/>
                </a:solidFill>
              </a:rPr>
              <a:t>Copyright © 2016 MassChallenge, Inc. All Rights Reserved.</a:t>
            </a:r>
          </a:p>
        </p:txBody>
      </p:sp>
      <p:sp>
        <p:nvSpPr>
          <p:cNvPr id="5" name="Slide Number Placeholder 4"/>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a:solidFill>
                <a:srgbClr val="FFFFFF"/>
              </a:solidFill>
            </a:endParaRPr>
          </a:p>
        </p:txBody>
      </p:sp>
      <p:sp>
        <p:nvSpPr>
          <p:cNvPr id="4" name="Footer Placeholder 3"/>
          <p:cNvSpPr>
            <a:spLocks noGrp="1"/>
          </p:cNvSpPr>
          <p:nvPr>
            <p:ph type="ftr" sz="quarter" idx="11"/>
          </p:nvPr>
        </p:nvSpPr>
        <p:spPr/>
        <p:txBody>
          <a:bodyPr/>
          <a:lstStyle/>
          <a:p>
            <a:r>
              <a:rPr lang="en-GB">
                <a:solidFill>
                  <a:srgbClr val="FFFFFF"/>
                </a:solidFill>
              </a:rPr>
              <a:t>Copyright © 2016 MassChallenge, Inc. All Rights Reserved.</a:t>
            </a:r>
          </a:p>
        </p:txBody>
      </p:sp>
      <p:sp>
        <p:nvSpPr>
          <p:cNvPr id="5" name="Slide Number Placeholder 4"/>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7" name="SmartArt Placeholder 9"/>
          <p:cNvSpPr>
            <a:spLocks noGrp="1"/>
          </p:cNvSpPr>
          <p:nvPr>
            <p:ph type="dgm" sz="quarter" idx="14"/>
          </p:nvPr>
        </p:nvSpPr>
        <p:spPr>
          <a:xfrm>
            <a:off x="434817" y="2702479"/>
            <a:ext cx="9188764" cy="4208790"/>
          </a:xfrm>
        </p:spPr>
        <p:txBody>
          <a:bodyPr/>
          <a:lstStyle/>
          <a:p>
            <a:endParaRPr lang="en-GB"/>
          </a:p>
        </p:txBody>
      </p:sp>
      <p:sp>
        <p:nvSpPr>
          <p:cNvPr id="8" name="Text Placeholder 8"/>
          <p:cNvSpPr>
            <a:spLocks noGrp="1"/>
          </p:cNvSpPr>
          <p:nvPr>
            <p:ph type="body" sz="quarter" idx="15"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a:solidFill>
                <a:srgbClr val="FFFFFF"/>
              </a:solidFill>
            </a:endParaRPr>
          </a:p>
        </p:txBody>
      </p:sp>
      <p:sp>
        <p:nvSpPr>
          <p:cNvPr id="4" name="Footer Placeholder 3"/>
          <p:cNvSpPr>
            <a:spLocks noGrp="1"/>
          </p:cNvSpPr>
          <p:nvPr>
            <p:ph type="ftr" sz="quarter" idx="11"/>
          </p:nvPr>
        </p:nvSpPr>
        <p:spPr/>
        <p:txBody>
          <a:bodyPr/>
          <a:lstStyle/>
          <a:p>
            <a:r>
              <a:rPr lang="en-GB">
                <a:solidFill>
                  <a:srgbClr val="FFFFFF"/>
                </a:solidFill>
              </a:rPr>
              <a:t>Copyright © 2016 MassChallenge, Inc. All Rights Reserved.</a:t>
            </a:r>
          </a:p>
        </p:txBody>
      </p:sp>
      <p:sp>
        <p:nvSpPr>
          <p:cNvPr id="5" name="Slide Number Placeholder 4"/>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7"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a:solidFill>
                <a:srgbClr val="FFFFFF"/>
              </a:solidFill>
            </a:endParaRPr>
          </a:p>
        </p:txBody>
      </p:sp>
      <p:sp>
        <p:nvSpPr>
          <p:cNvPr id="4" name="Footer Placeholder 3"/>
          <p:cNvSpPr>
            <a:spLocks noGrp="1"/>
          </p:cNvSpPr>
          <p:nvPr>
            <p:ph type="ftr" sz="quarter" idx="11"/>
          </p:nvPr>
        </p:nvSpPr>
        <p:spPr/>
        <p:txBody>
          <a:bodyPr/>
          <a:lstStyle/>
          <a:p>
            <a:r>
              <a:rPr lang="en-GB">
                <a:solidFill>
                  <a:srgbClr val="FFFFFF"/>
                </a:solidFill>
              </a:rPr>
              <a:t>Copyright © 2016 MassChallenge, Inc. All Rights Reserved.</a:t>
            </a:r>
          </a:p>
        </p:txBody>
      </p:sp>
      <p:sp>
        <p:nvSpPr>
          <p:cNvPr id="5" name="Slide Number Placeholder 4"/>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Pi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0"/>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Blu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0"/>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Dark Blu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0"/>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Purpl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stretch>
            <a:fillRect/>
          </a:stretch>
        </p:blipFill>
        <p:spPr>
          <a:xfrm flipH="1" flipV="1">
            <a:off x="-436" y="1"/>
            <a:ext cx="10059272" cy="6080271"/>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 Israel">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436" y="1705948"/>
            <a:ext cx="10059272" cy="6066452"/>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a:t>Click to edit Master title style</a:t>
            </a:r>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9" name="TextBox 8"/>
          <p:cNvSpPr txBox="1"/>
          <p:nvPr userDrawn="1"/>
        </p:nvSpPr>
        <p:spPr>
          <a:xfrm>
            <a:off x="1808226" y="7156712"/>
            <a:ext cx="6441956" cy="498598"/>
          </a:xfrm>
          <a:prstGeom prst="rect">
            <a:avLst/>
          </a:prstGeom>
          <a:noFill/>
        </p:spPr>
        <p:txBody>
          <a:bodyPr wrap="none" rtlCol="0" anchor="b">
            <a:spAutoFit/>
          </a:bodyPr>
          <a:lstStyle/>
          <a:p>
            <a:pPr algn="ctr"/>
            <a:r>
              <a:rPr lang="en-GB" sz="1760">
                <a:solidFill>
                  <a:srgbClr val="FFFFFF"/>
                </a:solidFill>
              </a:rPr>
              <a:t>BOSTON  |  </a:t>
            </a:r>
            <a:r>
              <a:rPr lang="en-GB" sz="2640" b="1">
                <a:solidFill>
                  <a:srgbClr val="FFFFFF"/>
                </a:solidFill>
              </a:rPr>
              <a:t>ISRAEL</a:t>
            </a:r>
            <a:r>
              <a:rPr lang="en-GB" sz="1760">
                <a:solidFill>
                  <a:srgbClr val="FFFFFF"/>
                </a:solidFill>
              </a:rPr>
              <a:t>  |  MEXICO  |  SWITZERLAND  |  UK</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Te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0"/>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Green">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0"/>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Pi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Blu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Dark Blu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Purp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436" y="1692130"/>
            <a:ext cx="10059272" cy="6080271"/>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Te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Green">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Full Image Content 1">
    <p:spTree>
      <p:nvGrpSpPr>
        <p:cNvPr id="1" name=""/>
        <p:cNvGrpSpPr/>
        <p:nvPr/>
      </p:nvGrpSpPr>
      <p:grpSpPr>
        <a:xfrm>
          <a:off x="0" y="0"/>
          <a:ext cx="0" cy="0"/>
          <a:chOff x="0" y="0"/>
          <a:chExt cx="0" cy="0"/>
        </a:xfrm>
      </p:grpSpPr>
      <p:sp>
        <p:nvSpPr>
          <p:cNvPr id="9" name="Rectangle 8"/>
          <p:cNvSpPr/>
          <p:nvPr userDrawn="1"/>
        </p:nvSpPr>
        <p:spPr>
          <a:xfrm>
            <a:off x="0" y="0"/>
            <a:ext cx="10058400" cy="1831636"/>
          </a:xfrm>
          <a:prstGeom prst="rect">
            <a:avLst/>
          </a:prstGeom>
          <a:gradFill>
            <a:gsLst>
              <a:gs pos="0">
                <a:schemeClr val="tx1">
                  <a:alpha val="30000"/>
                </a:schemeClr>
              </a:gs>
              <a:gs pos="77000">
                <a:schemeClr val="tx1">
                  <a:alpha val="22000"/>
                </a:schemeClr>
              </a:gs>
              <a:gs pos="100000">
                <a:schemeClr val="tx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000000"/>
              </a:solidFill>
            </a:endParaRPr>
          </a:p>
        </p:txBody>
      </p:sp>
      <p:pic>
        <p:nvPicPr>
          <p:cNvPr id="6" name="Picture 5"/>
          <p:cNvPicPr>
            <a:picLocks noChangeAspect="1"/>
          </p:cNvPicPr>
          <p:nvPr userDrawn="1"/>
        </p:nvPicPr>
        <p:blipFill>
          <a:blip r:embed="rId2"/>
          <a:stretch>
            <a:fillRect/>
          </a:stretch>
        </p:blipFill>
        <p:spPr>
          <a:xfrm>
            <a:off x="2" y="1845944"/>
            <a:ext cx="4332193" cy="520277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5" name="Text Placeholder 7"/>
          <p:cNvSpPr>
            <a:spLocks noGrp="1"/>
          </p:cNvSpPr>
          <p:nvPr>
            <p:ph type="body" sz="quarter" idx="14"/>
          </p:nvPr>
        </p:nvSpPr>
        <p:spPr>
          <a:xfrm>
            <a:off x="337076" y="5254670"/>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
        <p:nvSpPr>
          <p:cNvPr id="16" name="Text Placeholder 7"/>
          <p:cNvSpPr>
            <a:spLocks noGrp="1"/>
          </p:cNvSpPr>
          <p:nvPr>
            <p:ph type="body" sz="quarter" idx="15"/>
          </p:nvPr>
        </p:nvSpPr>
        <p:spPr>
          <a:xfrm>
            <a:off x="337076" y="2057514"/>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
        <p:nvSpPr>
          <p:cNvPr id="17" name="Text Placeholder 7"/>
          <p:cNvSpPr>
            <a:spLocks noGrp="1"/>
          </p:cNvSpPr>
          <p:nvPr>
            <p:ph type="body" sz="quarter" idx="16"/>
          </p:nvPr>
        </p:nvSpPr>
        <p:spPr>
          <a:xfrm>
            <a:off x="337076" y="3656092"/>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Full Image Content 2">
    <p:spTree>
      <p:nvGrpSpPr>
        <p:cNvPr id="1" name=""/>
        <p:cNvGrpSpPr/>
        <p:nvPr/>
      </p:nvGrpSpPr>
      <p:grpSpPr>
        <a:xfrm>
          <a:off x="0" y="0"/>
          <a:ext cx="0" cy="0"/>
          <a:chOff x="0" y="0"/>
          <a:chExt cx="0" cy="0"/>
        </a:xfrm>
      </p:grpSpPr>
      <p:sp>
        <p:nvSpPr>
          <p:cNvPr id="10" name="Rectangle 9"/>
          <p:cNvSpPr/>
          <p:nvPr userDrawn="1"/>
        </p:nvSpPr>
        <p:spPr>
          <a:xfrm>
            <a:off x="0" y="0"/>
            <a:ext cx="10058400" cy="1831636"/>
          </a:xfrm>
          <a:prstGeom prst="rect">
            <a:avLst/>
          </a:prstGeom>
          <a:gradFill>
            <a:gsLst>
              <a:gs pos="0">
                <a:schemeClr val="tx1">
                  <a:alpha val="30000"/>
                </a:schemeClr>
              </a:gs>
              <a:gs pos="77000">
                <a:schemeClr val="tx1">
                  <a:alpha val="22000"/>
                </a:schemeClr>
              </a:gs>
              <a:gs pos="100000">
                <a:schemeClr val="tx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000000"/>
              </a:solidFill>
            </a:endParaRPr>
          </a:p>
        </p:txBody>
      </p:sp>
      <p:pic>
        <p:nvPicPr>
          <p:cNvPr id="11" name="Picture 10"/>
          <p:cNvPicPr>
            <a:picLocks noChangeAspect="1"/>
          </p:cNvPicPr>
          <p:nvPr userDrawn="1"/>
        </p:nvPicPr>
        <p:blipFill>
          <a:blip r:embed="rId2"/>
          <a:stretch>
            <a:fillRect/>
          </a:stretch>
        </p:blipFill>
        <p:spPr>
          <a:xfrm>
            <a:off x="2" y="1845945"/>
            <a:ext cx="4332193" cy="520277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5" name="Text Placeholder 7"/>
          <p:cNvSpPr>
            <a:spLocks noGrp="1"/>
          </p:cNvSpPr>
          <p:nvPr>
            <p:ph type="body" sz="quarter" idx="14"/>
          </p:nvPr>
        </p:nvSpPr>
        <p:spPr>
          <a:xfrm>
            <a:off x="337076" y="5254670"/>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
        <p:nvSpPr>
          <p:cNvPr id="16" name="Text Placeholder 7"/>
          <p:cNvSpPr>
            <a:spLocks noGrp="1"/>
          </p:cNvSpPr>
          <p:nvPr>
            <p:ph type="body" sz="quarter" idx="15"/>
          </p:nvPr>
        </p:nvSpPr>
        <p:spPr>
          <a:xfrm>
            <a:off x="337076" y="2057514"/>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
        <p:nvSpPr>
          <p:cNvPr id="17" name="Text Placeholder 7"/>
          <p:cNvSpPr>
            <a:spLocks noGrp="1"/>
          </p:cNvSpPr>
          <p:nvPr>
            <p:ph type="body" sz="quarter" idx="16"/>
          </p:nvPr>
        </p:nvSpPr>
        <p:spPr>
          <a:xfrm>
            <a:off x="337076" y="3656092"/>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 Mexic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436" y="1705948"/>
            <a:ext cx="10059272" cy="6066452"/>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a:t>Click to edit Master title style</a:t>
            </a:r>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9" name="TextBox 8"/>
          <p:cNvSpPr txBox="1"/>
          <p:nvPr userDrawn="1"/>
        </p:nvSpPr>
        <p:spPr>
          <a:xfrm>
            <a:off x="1809991" y="7156712"/>
            <a:ext cx="6438429" cy="498598"/>
          </a:xfrm>
          <a:prstGeom prst="rect">
            <a:avLst/>
          </a:prstGeom>
          <a:noFill/>
        </p:spPr>
        <p:txBody>
          <a:bodyPr wrap="none" rtlCol="0" anchor="b">
            <a:spAutoFit/>
          </a:bodyPr>
          <a:lstStyle/>
          <a:p>
            <a:pPr algn="ctr"/>
            <a:r>
              <a:rPr lang="en-GB" sz="1760">
                <a:solidFill>
                  <a:srgbClr val="FFFFFF"/>
                </a:solidFill>
              </a:rPr>
              <a:t>BOSTON  |  ISRAEL  |  </a:t>
            </a:r>
            <a:r>
              <a:rPr lang="en-GB" sz="2640" b="1">
                <a:solidFill>
                  <a:srgbClr val="FFFFFF"/>
                </a:solidFill>
              </a:rPr>
              <a:t>MEXICO</a:t>
            </a:r>
            <a:r>
              <a:rPr lang="en-GB" sz="1760">
                <a:solidFill>
                  <a:srgbClr val="FFFFFF"/>
                </a:solidFill>
              </a:rPr>
              <a:t>  |  SWITZERLAND  |  UK</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Full Image Content 3">
    <p:spTree>
      <p:nvGrpSpPr>
        <p:cNvPr id="1" name=""/>
        <p:cNvGrpSpPr/>
        <p:nvPr/>
      </p:nvGrpSpPr>
      <p:grpSpPr>
        <a:xfrm>
          <a:off x="0" y="0"/>
          <a:ext cx="0" cy="0"/>
          <a:chOff x="0" y="0"/>
          <a:chExt cx="0" cy="0"/>
        </a:xfrm>
      </p:grpSpPr>
      <p:sp>
        <p:nvSpPr>
          <p:cNvPr id="10" name="Rectangle 9"/>
          <p:cNvSpPr/>
          <p:nvPr userDrawn="1"/>
        </p:nvSpPr>
        <p:spPr>
          <a:xfrm>
            <a:off x="0" y="0"/>
            <a:ext cx="10058400" cy="1831636"/>
          </a:xfrm>
          <a:prstGeom prst="rect">
            <a:avLst/>
          </a:prstGeom>
          <a:gradFill>
            <a:gsLst>
              <a:gs pos="0">
                <a:schemeClr val="tx1">
                  <a:alpha val="30000"/>
                </a:schemeClr>
              </a:gs>
              <a:gs pos="77000">
                <a:schemeClr val="tx1">
                  <a:alpha val="22000"/>
                </a:schemeClr>
              </a:gs>
              <a:gs pos="100000">
                <a:schemeClr val="tx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000000"/>
              </a:solidFill>
            </a:endParaRPr>
          </a:p>
        </p:txBody>
      </p:sp>
      <p:pic>
        <p:nvPicPr>
          <p:cNvPr id="6" name="Picture 5"/>
          <p:cNvPicPr>
            <a:picLocks noChangeAspect="1"/>
          </p:cNvPicPr>
          <p:nvPr userDrawn="1"/>
        </p:nvPicPr>
        <p:blipFill>
          <a:blip r:embed="rId2"/>
          <a:stretch>
            <a:fillRect/>
          </a:stretch>
        </p:blipFill>
        <p:spPr>
          <a:xfrm>
            <a:off x="5726208" y="1845945"/>
            <a:ext cx="4332193" cy="520277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5" name="Text Placeholder 7"/>
          <p:cNvSpPr>
            <a:spLocks noGrp="1"/>
          </p:cNvSpPr>
          <p:nvPr>
            <p:ph type="body" sz="quarter" idx="14"/>
          </p:nvPr>
        </p:nvSpPr>
        <p:spPr>
          <a:xfrm>
            <a:off x="5874689" y="5254670"/>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
        <p:nvSpPr>
          <p:cNvPr id="16" name="Text Placeholder 7"/>
          <p:cNvSpPr>
            <a:spLocks noGrp="1"/>
          </p:cNvSpPr>
          <p:nvPr>
            <p:ph type="body" sz="quarter" idx="15"/>
          </p:nvPr>
        </p:nvSpPr>
        <p:spPr>
          <a:xfrm>
            <a:off x="5874689" y="2057514"/>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
        <p:nvSpPr>
          <p:cNvPr id="17" name="Text Placeholder 7"/>
          <p:cNvSpPr>
            <a:spLocks noGrp="1"/>
          </p:cNvSpPr>
          <p:nvPr>
            <p:ph type="body" sz="quarter" idx="16"/>
          </p:nvPr>
        </p:nvSpPr>
        <p:spPr>
          <a:xfrm>
            <a:off x="5874689" y="3656092"/>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Full Image Content 4">
    <p:spTree>
      <p:nvGrpSpPr>
        <p:cNvPr id="1" name=""/>
        <p:cNvGrpSpPr/>
        <p:nvPr/>
      </p:nvGrpSpPr>
      <p:grpSpPr>
        <a:xfrm>
          <a:off x="0" y="0"/>
          <a:ext cx="0" cy="0"/>
          <a:chOff x="0" y="0"/>
          <a:chExt cx="0" cy="0"/>
        </a:xfrm>
      </p:grpSpPr>
      <p:sp>
        <p:nvSpPr>
          <p:cNvPr id="10" name="Rectangle 9"/>
          <p:cNvSpPr/>
          <p:nvPr userDrawn="1"/>
        </p:nvSpPr>
        <p:spPr>
          <a:xfrm>
            <a:off x="0" y="0"/>
            <a:ext cx="10058400" cy="1831636"/>
          </a:xfrm>
          <a:prstGeom prst="rect">
            <a:avLst/>
          </a:prstGeom>
          <a:gradFill>
            <a:gsLst>
              <a:gs pos="0">
                <a:schemeClr val="tx1">
                  <a:alpha val="30000"/>
                </a:schemeClr>
              </a:gs>
              <a:gs pos="77000">
                <a:schemeClr val="tx1">
                  <a:alpha val="22000"/>
                </a:schemeClr>
              </a:gs>
              <a:gs pos="100000">
                <a:schemeClr val="tx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000000"/>
              </a:solidFill>
            </a:endParaRPr>
          </a:p>
        </p:txBody>
      </p:sp>
      <p:pic>
        <p:nvPicPr>
          <p:cNvPr id="6" name="Picture 5"/>
          <p:cNvPicPr>
            <a:picLocks noChangeAspect="1"/>
          </p:cNvPicPr>
          <p:nvPr userDrawn="1"/>
        </p:nvPicPr>
        <p:blipFill>
          <a:blip r:embed="rId2"/>
          <a:stretch>
            <a:fillRect/>
          </a:stretch>
        </p:blipFill>
        <p:spPr>
          <a:xfrm>
            <a:off x="5726208" y="1845945"/>
            <a:ext cx="4332193" cy="520277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5" name="Text Placeholder 7"/>
          <p:cNvSpPr>
            <a:spLocks noGrp="1"/>
          </p:cNvSpPr>
          <p:nvPr>
            <p:ph type="body" sz="quarter" idx="14"/>
          </p:nvPr>
        </p:nvSpPr>
        <p:spPr>
          <a:xfrm>
            <a:off x="5874689" y="5254670"/>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
        <p:nvSpPr>
          <p:cNvPr id="16" name="Text Placeholder 7"/>
          <p:cNvSpPr>
            <a:spLocks noGrp="1"/>
          </p:cNvSpPr>
          <p:nvPr>
            <p:ph type="body" sz="quarter" idx="15"/>
          </p:nvPr>
        </p:nvSpPr>
        <p:spPr>
          <a:xfrm>
            <a:off x="5874689" y="2057514"/>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
        <p:nvSpPr>
          <p:cNvPr id="17" name="Text Placeholder 7"/>
          <p:cNvSpPr>
            <a:spLocks noGrp="1"/>
          </p:cNvSpPr>
          <p:nvPr>
            <p:ph type="body" sz="quarter" idx="16"/>
          </p:nvPr>
        </p:nvSpPr>
        <p:spPr>
          <a:xfrm>
            <a:off x="5874689" y="3656092"/>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a:p>
            <a:pPr lvl="1"/>
            <a:r>
              <a:rPr lang="en-US"/>
              <a:t>Level 2</a:t>
            </a:r>
          </a:p>
          <a:p>
            <a:pPr lvl="2"/>
            <a:r>
              <a:rPr lang="en-US"/>
              <a:t>Level 3</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Divider Option 1">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0"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4" name="Text Placeholder 7"/>
          <p:cNvSpPr>
            <a:spLocks noGrp="1"/>
          </p:cNvSpPr>
          <p:nvPr>
            <p:ph type="body" sz="quarter" idx="15" hasCustomPrompt="1"/>
          </p:nvPr>
        </p:nvSpPr>
        <p:spPr>
          <a:xfrm>
            <a:off x="295165" y="1045325"/>
            <a:ext cx="3826634" cy="1581657"/>
          </a:xfrm>
        </p:spPr>
        <p:txBody>
          <a:bodyPr>
            <a:noAutofit/>
          </a:bodyPr>
          <a:lstStyle>
            <a:lvl1pPr>
              <a:lnSpc>
                <a:spcPct val="100000"/>
              </a:lnSpc>
              <a:defRPr sz="10560" cap="all" spc="-550" baseline="0">
                <a:solidFill>
                  <a:schemeClr val="accent1">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a:t>##</a:t>
            </a:r>
          </a:p>
        </p:txBody>
      </p:sp>
      <p:sp>
        <p:nvSpPr>
          <p:cNvPr id="20" name="Text Placeholder 7"/>
          <p:cNvSpPr>
            <a:spLocks noGrp="1"/>
          </p:cNvSpPr>
          <p:nvPr>
            <p:ph type="body" sz="quarter" idx="17"/>
          </p:nvPr>
        </p:nvSpPr>
        <p:spPr>
          <a:xfrm>
            <a:off x="366253" y="2655739"/>
            <a:ext cx="3826634" cy="2373165"/>
          </a:xfrm>
        </p:spPr>
        <p:txBody>
          <a:bodyPr anchor="b">
            <a:normAutofit/>
          </a:bodyPr>
          <a:lstStyle>
            <a:lvl1pP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
        <p:nvSpPr>
          <p:cNvPr id="23" name="Text Placeholder 7"/>
          <p:cNvSpPr>
            <a:spLocks noGrp="1"/>
          </p:cNvSpPr>
          <p:nvPr>
            <p:ph type="body" sz="quarter" idx="16"/>
          </p:nvPr>
        </p:nvSpPr>
        <p:spPr>
          <a:xfrm>
            <a:off x="366253" y="5101714"/>
            <a:ext cx="3826634" cy="1092107"/>
          </a:xfrm>
        </p:spPr>
        <p:txBody>
          <a:bodyPr anchor="t">
            <a:normAutofit/>
          </a:bodyPr>
          <a:lstStyle>
            <a:lvl1pP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Divider Option 2">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5726208"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3" name="Text Placeholder 7"/>
          <p:cNvSpPr>
            <a:spLocks noGrp="1"/>
          </p:cNvSpPr>
          <p:nvPr>
            <p:ph type="body" sz="quarter" idx="15" hasCustomPrompt="1"/>
          </p:nvPr>
        </p:nvSpPr>
        <p:spPr>
          <a:xfrm>
            <a:off x="5919492" y="1045325"/>
            <a:ext cx="3826634" cy="1581657"/>
          </a:xfrm>
        </p:spPr>
        <p:txBody>
          <a:bodyPr>
            <a:noAutofit/>
          </a:bodyPr>
          <a:lstStyle>
            <a:lvl1pPr algn="r">
              <a:lnSpc>
                <a:spcPct val="100000"/>
              </a:lnSpc>
              <a:defRPr sz="10560" cap="all" spc="-550" baseline="0">
                <a:solidFill>
                  <a:schemeClr val="accent2">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a:t>##</a:t>
            </a:r>
          </a:p>
        </p:txBody>
      </p:sp>
      <p:sp>
        <p:nvSpPr>
          <p:cNvPr id="15" name="Text Placeholder 7"/>
          <p:cNvSpPr>
            <a:spLocks noGrp="1"/>
          </p:cNvSpPr>
          <p:nvPr>
            <p:ph type="body" sz="quarter" idx="17"/>
          </p:nvPr>
        </p:nvSpPr>
        <p:spPr>
          <a:xfrm>
            <a:off x="5838534" y="2655739"/>
            <a:ext cx="3826634" cy="2373165"/>
          </a:xfrm>
        </p:spPr>
        <p:txBody>
          <a:bodyPr anchor="b">
            <a:normAutofit/>
          </a:bodyPr>
          <a:lstStyle>
            <a:lvl1pPr algn="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
        <p:nvSpPr>
          <p:cNvPr id="16" name="Text Placeholder 7"/>
          <p:cNvSpPr>
            <a:spLocks noGrp="1"/>
          </p:cNvSpPr>
          <p:nvPr>
            <p:ph type="body" sz="quarter" idx="16"/>
          </p:nvPr>
        </p:nvSpPr>
        <p:spPr>
          <a:xfrm>
            <a:off x="5838534" y="5101714"/>
            <a:ext cx="3826634" cy="1092107"/>
          </a:xfrm>
        </p:spPr>
        <p:txBody>
          <a:bodyPr anchor="t">
            <a:normAutofit/>
          </a:bodyPr>
          <a:lstStyle>
            <a:lvl1pPr algn="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Divider Option 3">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4" name="Text Placeholder 7"/>
          <p:cNvSpPr>
            <a:spLocks noGrp="1"/>
          </p:cNvSpPr>
          <p:nvPr>
            <p:ph type="body" sz="quarter" idx="15" hasCustomPrompt="1"/>
          </p:nvPr>
        </p:nvSpPr>
        <p:spPr>
          <a:xfrm>
            <a:off x="295165" y="1045325"/>
            <a:ext cx="3826634" cy="1581657"/>
          </a:xfrm>
        </p:spPr>
        <p:txBody>
          <a:bodyPr>
            <a:noAutofit/>
          </a:bodyPr>
          <a:lstStyle>
            <a:lvl1pPr>
              <a:lnSpc>
                <a:spcPct val="100000"/>
              </a:lnSpc>
              <a:defRPr sz="10560" cap="all" spc="-550" baseline="0">
                <a:solidFill>
                  <a:schemeClr val="accent3">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a:t>##</a:t>
            </a:r>
          </a:p>
        </p:txBody>
      </p:sp>
      <p:sp>
        <p:nvSpPr>
          <p:cNvPr id="20" name="Text Placeholder 7"/>
          <p:cNvSpPr>
            <a:spLocks noGrp="1"/>
          </p:cNvSpPr>
          <p:nvPr>
            <p:ph type="body" sz="quarter" idx="17"/>
          </p:nvPr>
        </p:nvSpPr>
        <p:spPr>
          <a:xfrm>
            <a:off x="366253" y="2655739"/>
            <a:ext cx="3826634" cy="2373165"/>
          </a:xfrm>
        </p:spPr>
        <p:txBody>
          <a:bodyPr anchor="b">
            <a:normAutofit/>
          </a:bodyPr>
          <a:lstStyle>
            <a:lvl1pP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
        <p:nvSpPr>
          <p:cNvPr id="23" name="Text Placeholder 7"/>
          <p:cNvSpPr>
            <a:spLocks noGrp="1"/>
          </p:cNvSpPr>
          <p:nvPr>
            <p:ph type="body" sz="quarter" idx="16"/>
          </p:nvPr>
        </p:nvSpPr>
        <p:spPr>
          <a:xfrm>
            <a:off x="366253" y="5101714"/>
            <a:ext cx="3826634" cy="1092107"/>
          </a:xfrm>
        </p:spPr>
        <p:txBody>
          <a:bodyPr anchor="t">
            <a:normAutofit/>
          </a:bodyPr>
          <a:lstStyle>
            <a:lvl1pP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Divider Option 4">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5726208"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3" name="Text Placeholder 7"/>
          <p:cNvSpPr>
            <a:spLocks noGrp="1"/>
          </p:cNvSpPr>
          <p:nvPr>
            <p:ph type="body" sz="quarter" idx="15" hasCustomPrompt="1"/>
          </p:nvPr>
        </p:nvSpPr>
        <p:spPr>
          <a:xfrm>
            <a:off x="5919492" y="1045325"/>
            <a:ext cx="3826634" cy="1581657"/>
          </a:xfrm>
        </p:spPr>
        <p:txBody>
          <a:bodyPr>
            <a:noAutofit/>
          </a:bodyPr>
          <a:lstStyle>
            <a:lvl1pPr algn="r">
              <a:lnSpc>
                <a:spcPct val="100000"/>
              </a:lnSpc>
              <a:defRPr sz="10560" cap="all" spc="-550" baseline="0">
                <a:solidFill>
                  <a:schemeClr val="accent4">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a:t>##</a:t>
            </a:r>
          </a:p>
        </p:txBody>
      </p:sp>
      <p:sp>
        <p:nvSpPr>
          <p:cNvPr id="15" name="Text Placeholder 7"/>
          <p:cNvSpPr>
            <a:spLocks noGrp="1"/>
          </p:cNvSpPr>
          <p:nvPr>
            <p:ph type="body" sz="quarter" idx="17"/>
          </p:nvPr>
        </p:nvSpPr>
        <p:spPr>
          <a:xfrm>
            <a:off x="5838534" y="2655739"/>
            <a:ext cx="3826634" cy="2373165"/>
          </a:xfrm>
        </p:spPr>
        <p:txBody>
          <a:bodyPr anchor="b">
            <a:normAutofit/>
          </a:bodyPr>
          <a:lstStyle>
            <a:lvl1pPr algn="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
        <p:nvSpPr>
          <p:cNvPr id="16" name="Text Placeholder 7"/>
          <p:cNvSpPr>
            <a:spLocks noGrp="1"/>
          </p:cNvSpPr>
          <p:nvPr>
            <p:ph type="body" sz="quarter" idx="16"/>
          </p:nvPr>
        </p:nvSpPr>
        <p:spPr>
          <a:xfrm>
            <a:off x="5838534" y="5101714"/>
            <a:ext cx="3826634" cy="1092107"/>
          </a:xfrm>
        </p:spPr>
        <p:txBody>
          <a:bodyPr anchor="t">
            <a:normAutofit/>
          </a:bodyPr>
          <a:lstStyle>
            <a:lvl1pPr algn="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Divider Option 5">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4" name="Text Placeholder 7"/>
          <p:cNvSpPr>
            <a:spLocks noGrp="1"/>
          </p:cNvSpPr>
          <p:nvPr>
            <p:ph type="body" sz="quarter" idx="15" hasCustomPrompt="1"/>
          </p:nvPr>
        </p:nvSpPr>
        <p:spPr>
          <a:xfrm>
            <a:off x="295165" y="1045325"/>
            <a:ext cx="3826634" cy="1581657"/>
          </a:xfrm>
        </p:spPr>
        <p:txBody>
          <a:bodyPr>
            <a:noAutofit/>
          </a:bodyPr>
          <a:lstStyle>
            <a:lvl1pPr>
              <a:lnSpc>
                <a:spcPct val="100000"/>
              </a:lnSpc>
              <a:defRPr sz="10560" cap="all" spc="-550" baseline="0">
                <a:solidFill>
                  <a:schemeClr val="accent5">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a:t>##</a:t>
            </a:r>
          </a:p>
        </p:txBody>
      </p:sp>
      <p:sp>
        <p:nvSpPr>
          <p:cNvPr id="20" name="Text Placeholder 7"/>
          <p:cNvSpPr>
            <a:spLocks noGrp="1"/>
          </p:cNvSpPr>
          <p:nvPr>
            <p:ph type="body" sz="quarter" idx="17"/>
          </p:nvPr>
        </p:nvSpPr>
        <p:spPr>
          <a:xfrm>
            <a:off x="366253" y="2655739"/>
            <a:ext cx="3826634" cy="2373165"/>
          </a:xfrm>
        </p:spPr>
        <p:txBody>
          <a:bodyPr anchor="b">
            <a:normAutofit/>
          </a:bodyPr>
          <a:lstStyle>
            <a:lvl1pP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
        <p:nvSpPr>
          <p:cNvPr id="23" name="Text Placeholder 7"/>
          <p:cNvSpPr>
            <a:spLocks noGrp="1"/>
          </p:cNvSpPr>
          <p:nvPr>
            <p:ph type="body" sz="quarter" idx="16"/>
          </p:nvPr>
        </p:nvSpPr>
        <p:spPr>
          <a:xfrm>
            <a:off x="366253" y="5101714"/>
            <a:ext cx="3826634" cy="1092107"/>
          </a:xfrm>
        </p:spPr>
        <p:txBody>
          <a:bodyPr anchor="t">
            <a:normAutofit/>
          </a:bodyPr>
          <a:lstStyle>
            <a:lvl1pP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Divider Option 6">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5726208"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3" name="Text Placeholder 7"/>
          <p:cNvSpPr>
            <a:spLocks noGrp="1"/>
          </p:cNvSpPr>
          <p:nvPr>
            <p:ph type="body" sz="quarter" idx="15" hasCustomPrompt="1"/>
          </p:nvPr>
        </p:nvSpPr>
        <p:spPr>
          <a:xfrm>
            <a:off x="5919492" y="1045325"/>
            <a:ext cx="3826634" cy="1581657"/>
          </a:xfrm>
        </p:spPr>
        <p:txBody>
          <a:bodyPr>
            <a:noAutofit/>
          </a:bodyPr>
          <a:lstStyle>
            <a:lvl1pPr algn="r">
              <a:lnSpc>
                <a:spcPct val="100000"/>
              </a:lnSpc>
              <a:defRPr sz="10560" cap="all" spc="-550" baseline="0">
                <a:solidFill>
                  <a:schemeClr val="accent6">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a:t>##</a:t>
            </a:r>
          </a:p>
        </p:txBody>
      </p:sp>
      <p:sp>
        <p:nvSpPr>
          <p:cNvPr id="15" name="Text Placeholder 7"/>
          <p:cNvSpPr>
            <a:spLocks noGrp="1"/>
          </p:cNvSpPr>
          <p:nvPr>
            <p:ph type="body" sz="quarter" idx="17"/>
          </p:nvPr>
        </p:nvSpPr>
        <p:spPr>
          <a:xfrm>
            <a:off x="5838534" y="2655739"/>
            <a:ext cx="3826634" cy="2373165"/>
          </a:xfrm>
        </p:spPr>
        <p:txBody>
          <a:bodyPr anchor="b">
            <a:normAutofit/>
          </a:bodyPr>
          <a:lstStyle>
            <a:lvl1pPr algn="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
        <p:nvSpPr>
          <p:cNvPr id="16" name="Text Placeholder 7"/>
          <p:cNvSpPr>
            <a:spLocks noGrp="1"/>
          </p:cNvSpPr>
          <p:nvPr>
            <p:ph type="body" sz="quarter" idx="16"/>
          </p:nvPr>
        </p:nvSpPr>
        <p:spPr>
          <a:xfrm>
            <a:off x="5838534" y="5101714"/>
            <a:ext cx="3826634" cy="1092107"/>
          </a:xfrm>
        </p:spPr>
        <p:txBody>
          <a:bodyPr anchor="t">
            <a:normAutofit/>
          </a:bodyPr>
          <a:lstStyle>
            <a:lvl1pPr algn="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a:t>Click to edit Master text styles</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Q&amp;A - Pink">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436" y="1692130"/>
            <a:ext cx="10059272" cy="6080271"/>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a:solidFill>
                  <a:srgbClr val="FFFFFF"/>
                </a:solidFill>
                <a:cs typeface="Arial" panose="020B0604020202020204" pitchFamily="34" charset="0"/>
              </a:rPr>
              <a:t>Q&amp;A</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Q&amp;A - Blu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a:solidFill>
                  <a:srgbClr val="FFFFFF"/>
                </a:solidFill>
                <a:cs typeface="Arial" panose="020B0604020202020204" pitchFamily="34" charset="0"/>
              </a:rPr>
              <a:t>Q&amp;A</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 Switzerland">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436" y="1705948"/>
            <a:ext cx="10059272" cy="6066452"/>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a:t>Click to edit Master title style</a:t>
            </a:r>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10" name="TextBox 9"/>
          <p:cNvSpPr txBox="1"/>
          <p:nvPr userDrawn="1"/>
        </p:nvSpPr>
        <p:spPr>
          <a:xfrm>
            <a:off x="1608814" y="7156712"/>
            <a:ext cx="6840783" cy="498598"/>
          </a:xfrm>
          <a:prstGeom prst="rect">
            <a:avLst/>
          </a:prstGeom>
          <a:noFill/>
        </p:spPr>
        <p:txBody>
          <a:bodyPr wrap="none" rtlCol="0" anchor="b">
            <a:spAutoFit/>
          </a:bodyPr>
          <a:lstStyle/>
          <a:p>
            <a:pPr algn="ctr"/>
            <a:r>
              <a:rPr lang="en-GB" sz="1760">
                <a:solidFill>
                  <a:srgbClr val="FFFFFF"/>
                </a:solidFill>
              </a:rPr>
              <a:t>BOSTON  |  ISRAEL  |  MEXICO  |  </a:t>
            </a:r>
            <a:r>
              <a:rPr lang="en-GB" sz="2640" b="1">
                <a:solidFill>
                  <a:srgbClr val="FFFFFF"/>
                </a:solidFill>
              </a:rPr>
              <a:t>SWITZERLAND</a:t>
            </a:r>
            <a:r>
              <a:rPr lang="en-GB" sz="1760">
                <a:solidFill>
                  <a:srgbClr val="FFFFFF"/>
                </a:solidFill>
              </a:rPr>
              <a:t>  |  UK</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Q&amp;A - Dark Blu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a:solidFill>
                  <a:srgbClr val="FFFFFF"/>
                </a:solidFill>
                <a:cs typeface="Arial" panose="020B0604020202020204" pitchFamily="34" charset="0"/>
              </a:rPr>
              <a:t>Q&amp;A</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Q&amp;A - Purp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a:solidFill>
                  <a:srgbClr val="FFFFFF"/>
                </a:solidFill>
                <a:cs typeface="Arial" panose="020B0604020202020204" pitchFamily="34" charset="0"/>
              </a:rPr>
              <a:t>Q&amp;A</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Q&amp;A - Teal">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a:solidFill>
                  <a:srgbClr val="FFFFFF"/>
                </a:solidFill>
                <a:cs typeface="Arial" panose="020B0604020202020204" pitchFamily="34" charset="0"/>
              </a:rPr>
              <a:t>Q&amp;A</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Q&amp;A - Green">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a:solidFill>
                  <a:srgbClr val="FFFFFF"/>
                </a:solidFill>
                <a:cs typeface="Arial" panose="020B0604020202020204" pitchFamily="34" charset="0"/>
              </a:rPr>
              <a:t>Q&amp;A</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Thank You Slide - Pi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a:solidFill>
                  <a:srgbClr val="FFFFFF"/>
                </a:solidFill>
                <a:cs typeface="Arial" panose="020B0604020202020204" pitchFamily="34" charset="0"/>
              </a:rPr>
              <a:t>Thank you</a:t>
            </a: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Thank You Slide - Blu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a:solidFill>
                  <a:srgbClr val="FFFFFF"/>
                </a:solidFill>
                <a:cs typeface="Arial" panose="020B0604020202020204" pitchFamily="34" charset="0"/>
              </a:rPr>
              <a:t>Thank you</a:t>
            </a: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Thank You Slide - Dark Blu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a:solidFill>
                  <a:srgbClr val="FFFFFF"/>
                </a:solidFill>
                <a:cs typeface="Arial" panose="020B0604020202020204" pitchFamily="34" charset="0"/>
              </a:rPr>
              <a:t>Thank you</a:t>
            </a: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Thank You Slide - Purpl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a:solidFill>
                  <a:srgbClr val="FFFFFF"/>
                </a:solidFill>
                <a:cs typeface="Arial" panose="020B0604020202020204" pitchFamily="34" charset="0"/>
              </a:rPr>
              <a:t>Thank you</a:t>
            </a: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hank You Slide - Te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a:solidFill>
                  <a:srgbClr val="FFFFFF"/>
                </a:solidFill>
                <a:cs typeface="Arial" panose="020B0604020202020204" pitchFamily="34" charset="0"/>
              </a:rPr>
              <a:t>Thank you</a:t>
            </a: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hank You Slide - Green">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a:solidFill>
                  <a:srgbClr val="FFFFFF"/>
                </a:solidFill>
                <a:cs typeface="Arial" panose="020B0604020202020204" pitchFamily="34" charset="0"/>
              </a:rPr>
              <a:t>Thank you</a:t>
            </a: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 U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436" y="1705948"/>
            <a:ext cx="10059272" cy="6066452"/>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a:t>Click to edit Master title style</a:t>
            </a:r>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7" name="TextBox 6"/>
          <p:cNvSpPr txBox="1"/>
          <p:nvPr userDrawn="1"/>
        </p:nvSpPr>
        <p:spPr>
          <a:xfrm>
            <a:off x="1944643" y="7156712"/>
            <a:ext cx="6169125" cy="498598"/>
          </a:xfrm>
          <a:prstGeom prst="rect">
            <a:avLst/>
          </a:prstGeom>
          <a:noFill/>
        </p:spPr>
        <p:txBody>
          <a:bodyPr wrap="none" rtlCol="0" anchor="b">
            <a:spAutoFit/>
          </a:bodyPr>
          <a:lstStyle/>
          <a:p>
            <a:pPr algn="ctr"/>
            <a:r>
              <a:rPr lang="en-GB" sz="1760">
                <a:solidFill>
                  <a:srgbClr val="FFFFFF"/>
                </a:solidFill>
              </a:rPr>
              <a:t>BOSTON  |  ISRAEL  |  MEXICO  |  SWITZERLAND  |  </a:t>
            </a:r>
            <a:r>
              <a:rPr lang="en-GB" sz="2640" b="1">
                <a:solidFill>
                  <a:srgbClr val="FFFFFF"/>
                </a:solidFill>
              </a:rPr>
              <a:t>UK</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614738" y="530396"/>
            <a:ext cx="2849880" cy="1414497"/>
          </a:xfrm>
          <a:prstGeom prst="rect">
            <a:avLst/>
          </a:prstGeom>
        </p:spPr>
      </p:pic>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blank" preserve="1">
  <p:cSld name="Full screen image">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331845" y="7357695"/>
            <a:ext cx="3394710" cy="413808"/>
          </a:xfrm>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 Futur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a:t>Click to edit Master title style</a:t>
            </a:r>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10" name="TextBox 9"/>
          <p:cNvSpPr txBox="1"/>
          <p:nvPr userDrawn="1"/>
        </p:nvSpPr>
        <p:spPr>
          <a:xfrm>
            <a:off x="2032807" y="7259748"/>
            <a:ext cx="5992794" cy="363176"/>
          </a:xfrm>
          <a:prstGeom prst="rect">
            <a:avLst/>
          </a:prstGeom>
          <a:noFill/>
        </p:spPr>
        <p:txBody>
          <a:bodyPr wrap="none" rtlCol="0" anchor="b">
            <a:spAutoFit/>
          </a:bodyPr>
          <a:lstStyle/>
          <a:p>
            <a:pPr algn="ctr"/>
            <a:r>
              <a:rPr lang="en-GB" sz="1760">
                <a:solidFill>
                  <a:srgbClr val="FFFFFF"/>
                </a:solidFill>
              </a:rPr>
              <a:t>BOSTON  |  ISRAEL  |  MEXICO  |  SWITZERLAND  |  UK</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37076" y="2702475"/>
            <a:ext cx="9376464" cy="4298083"/>
          </a:xfrm>
        </p:spPr>
        <p:txBody>
          <a:bodyPr/>
          <a:lstStyle>
            <a:lvl2pPr>
              <a:spcBef>
                <a:spcPts val="1320"/>
              </a:spcBef>
              <a:defRPr/>
            </a:lvl2pPr>
            <a:lvl3pPr>
              <a:spcBef>
                <a:spcPts val="660"/>
              </a:spcBef>
              <a:defRPr sz="1540"/>
            </a:lvl3pPr>
            <a:lvl4pPr>
              <a:spcBef>
                <a:spcPts val="660"/>
              </a:spcBef>
              <a:defRPr sz="1320"/>
            </a:lvl4pPr>
            <a:lvl5pPr>
              <a:spcBef>
                <a:spcPts val="66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solidFill>
                <a:srgbClr val="FFFFFF"/>
              </a:solidFill>
            </a:endParaRPr>
          </a:p>
        </p:txBody>
      </p:sp>
      <p:sp>
        <p:nvSpPr>
          <p:cNvPr id="5" name="Footer Placeholder 4"/>
          <p:cNvSpPr>
            <a:spLocks noGrp="1"/>
          </p:cNvSpPr>
          <p:nvPr>
            <p:ph type="ftr" sz="quarter" idx="11"/>
          </p:nvPr>
        </p:nvSpPr>
        <p:spPr/>
        <p:txBody>
          <a:bodyPr/>
          <a:lstStyle/>
          <a:p>
            <a:r>
              <a:rPr lang="en-GB">
                <a:solidFill>
                  <a:srgbClr val="FFFFFF"/>
                </a:solidFill>
              </a:rPr>
              <a:t>Copyright © 2016 MassChallenge, Inc. All Rights Reserved.</a:t>
            </a:r>
          </a:p>
        </p:txBody>
      </p:sp>
      <p:sp>
        <p:nvSpPr>
          <p:cNvPr id="6" name="Slide Number Placeholder 5"/>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7076" y="2702475"/>
            <a:ext cx="4621475" cy="4298083"/>
          </a:xfrm>
        </p:spPr>
        <p:txBody>
          <a:bodyPr/>
          <a:lstStyle>
            <a:lvl2pPr>
              <a:spcBef>
                <a:spcPts val="132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92065" y="2702475"/>
            <a:ext cx="4621475" cy="4298083"/>
          </a:xfrm>
        </p:spPr>
        <p:txBody>
          <a:bodyPr/>
          <a:lstStyle>
            <a:lvl2pPr>
              <a:spcBef>
                <a:spcPts val="1320"/>
              </a:spcBef>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a:solidFill>
                  <a:srgbClr val="FFFFFF"/>
                </a:solidFill>
              </a:rPr>
              <a:t>Copyright © 2016 MassChallenge, Inc. All Rights Reserved.</a:t>
            </a: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a:t>Insert a slide summarizing sentence here. No more than three lines.</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Rectangle 17"/>
          <p:cNvSpPr/>
          <p:nvPr userDrawn="1"/>
        </p:nvSpPr>
        <p:spPr>
          <a:xfrm>
            <a:off x="0" y="7354993"/>
            <a:ext cx="9083993" cy="4174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FFFFFF"/>
              </a:solidFill>
            </a:endParaRPr>
          </a:p>
        </p:txBody>
      </p:sp>
      <p:sp>
        <p:nvSpPr>
          <p:cNvPr id="19" name="Rectangle 18"/>
          <p:cNvSpPr/>
          <p:nvPr userDrawn="1"/>
        </p:nvSpPr>
        <p:spPr>
          <a:xfrm>
            <a:off x="9083993" y="7354993"/>
            <a:ext cx="974408" cy="417407"/>
          </a:xfrm>
          <a:prstGeom prst="rect">
            <a:avLst/>
          </a:prstGeom>
          <a:solidFill>
            <a:srgbClr val="0070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FFFFFF"/>
              </a:solidFill>
            </a:endParaRPr>
          </a:p>
        </p:txBody>
      </p:sp>
      <p:sp>
        <p:nvSpPr>
          <p:cNvPr id="2" name="Title Placeholder 1"/>
          <p:cNvSpPr>
            <a:spLocks noGrp="1"/>
          </p:cNvSpPr>
          <p:nvPr>
            <p:ph type="title"/>
          </p:nvPr>
        </p:nvSpPr>
        <p:spPr>
          <a:xfrm>
            <a:off x="337077" y="413810"/>
            <a:ext cx="9376463" cy="1155475"/>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337076" y="1827954"/>
            <a:ext cx="9376464" cy="51726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34817" y="1659243"/>
            <a:ext cx="9188768"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2"/>
          </p:nvPr>
        </p:nvSpPr>
        <p:spPr>
          <a:xfrm>
            <a:off x="6778941" y="7365790"/>
            <a:ext cx="2263140" cy="413808"/>
          </a:xfrm>
          <a:prstGeom prst="rect">
            <a:avLst/>
          </a:prstGeom>
        </p:spPr>
        <p:txBody>
          <a:bodyPr vert="horz" lIns="91440" tIns="45720" rIns="91440" bIns="45720" rtlCol="0" anchor="ctr"/>
          <a:lstStyle>
            <a:lvl1pPr algn="r">
              <a:defRPr sz="880">
                <a:solidFill>
                  <a:schemeClr val="bg1"/>
                </a:solidFill>
              </a:defRPr>
            </a:lvl1pPr>
          </a:lstStyle>
          <a:p>
            <a:endParaRPr lang="en-GB">
              <a:solidFill>
                <a:srgbClr val="FFFFFF"/>
              </a:solidFill>
            </a:endParaRPr>
          </a:p>
        </p:txBody>
      </p:sp>
      <p:sp>
        <p:nvSpPr>
          <p:cNvPr id="5" name="Footer Placeholder 4"/>
          <p:cNvSpPr>
            <a:spLocks noGrp="1"/>
          </p:cNvSpPr>
          <p:nvPr>
            <p:ph type="ftr" sz="quarter" idx="3"/>
          </p:nvPr>
        </p:nvSpPr>
        <p:spPr>
          <a:xfrm>
            <a:off x="356235" y="7357695"/>
            <a:ext cx="3394710" cy="413808"/>
          </a:xfrm>
          <a:prstGeom prst="rect">
            <a:avLst/>
          </a:prstGeom>
        </p:spPr>
        <p:txBody>
          <a:bodyPr vert="horz" lIns="91440" tIns="45720" rIns="91440" bIns="45720" rtlCol="0" anchor="ctr"/>
          <a:lstStyle>
            <a:lvl1pPr algn="l">
              <a:defRPr sz="880">
                <a:solidFill>
                  <a:schemeClr val="bg1"/>
                </a:solidFill>
              </a:defRPr>
            </a:lvl1p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6" name="Slide Number Placeholder 5"/>
          <p:cNvSpPr>
            <a:spLocks noGrp="1"/>
          </p:cNvSpPr>
          <p:nvPr>
            <p:ph type="sldNum" sz="quarter" idx="4"/>
          </p:nvPr>
        </p:nvSpPr>
        <p:spPr>
          <a:xfrm>
            <a:off x="9304020" y="7365790"/>
            <a:ext cx="409520" cy="413808"/>
          </a:xfrm>
          <a:prstGeom prst="rect">
            <a:avLst/>
          </a:prstGeom>
        </p:spPr>
        <p:txBody>
          <a:bodyPr vert="horz" lIns="91440" tIns="45720" rIns="91440" bIns="45720" rtlCol="0" anchor="ctr"/>
          <a:lstStyle>
            <a:lvl1pPr algn="r">
              <a:defRPr sz="880">
                <a:solidFill>
                  <a:schemeClr val="bg1"/>
                </a:solidFill>
              </a:defRPr>
            </a:lvl1pPr>
          </a:lstStyle>
          <a:p>
            <a:fld id="{0973F756-297D-4A79-8E6F-F242D733FCA1}" type="slidenum">
              <a:rPr lang="en-GB" smtClean="0">
                <a:solidFill>
                  <a:srgbClr val="FFFFFF"/>
                </a:solidFill>
              </a:rPr>
              <a:pPr/>
              <a:t>‹#›</a:t>
            </a:fld>
            <a:endParaRPr lang="en-GB">
              <a:solidFill>
                <a:srgbClr val="FFFFFF"/>
              </a:solidFill>
            </a:endParaRPr>
          </a:p>
        </p:txBody>
      </p:sp>
      <p:pic>
        <p:nvPicPr>
          <p:cNvPr id="12" name="Picture 11"/>
          <p:cNvPicPr>
            <a:picLocks noChangeAspect="1"/>
          </p:cNvPicPr>
          <p:nvPr userDrawn="1"/>
        </p:nvPicPr>
        <p:blipFill>
          <a:blip r:embed="rId63" cstate="screen">
            <a:extLst>
              <a:ext uri="{28A0092B-C50C-407E-A947-70E740481C1C}">
                <a14:useLocalDpi xmlns:a14="http://schemas.microsoft.com/office/drawing/2010/main"/>
              </a:ext>
            </a:extLst>
          </a:blip>
          <a:stretch>
            <a:fillRect/>
          </a:stretch>
        </p:blipFill>
        <p:spPr>
          <a:xfrm>
            <a:off x="459600" y="271312"/>
            <a:ext cx="1579765" cy="218085"/>
          </a:xfrm>
          <a:prstGeom prst="rect">
            <a:avLst/>
          </a:prstGeom>
        </p:spPr>
      </p:pic>
    </p:spTree>
    <p:extLst>
      <p:ext uri="{BB962C8B-B14F-4D97-AF65-F5344CB8AC3E}">
        <p14:creationId xmlns:p14="http://schemas.microsoft.com/office/powerpoint/2010/main" val="2145718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dt="0"/>
  <p:txStyles>
    <p:title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p:titleStyle>
    <p:bodyStyle>
      <a:lvl1pPr marL="0" indent="0" algn="l" defTabSz="1005840" rtl="0" eaLnBrk="1" latinLnBrk="0" hangingPunct="1">
        <a:lnSpc>
          <a:spcPct val="90000"/>
        </a:lnSpc>
        <a:spcBef>
          <a:spcPts val="1100"/>
        </a:spcBef>
        <a:buFont typeface="Arial" panose="020B0604020202020204" pitchFamily="34" charset="0"/>
        <a:buNone/>
        <a:defRPr sz="2200" b="1" kern="1200">
          <a:solidFill>
            <a:schemeClr val="tx2"/>
          </a:solidFill>
          <a:latin typeface="Arial" panose="020B0604020202020204" pitchFamily="34" charset="0"/>
          <a:ea typeface="+mn-ea"/>
          <a:cs typeface="Arial" panose="020B0604020202020204" pitchFamily="34" charset="0"/>
        </a:defRPr>
      </a:lvl1pPr>
      <a:lvl2pPr marL="0" indent="0" algn="l" defTabSz="1005840" rtl="0" eaLnBrk="1" latinLnBrk="0" hangingPunct="1">
        <a:lnSpc>
          <a:spcPct val="90000"/>
        </a:lnSpc>
        <a:spcBef>
          <a:spcPts val="1320"/>
        </a:spcBef>
        <a:buFont typeface="Arial" panose="020B0604020202020204" pitchFamily="34" charset="0"/>
        <a:buNone/>
        <a:defRPr sz="1760" kern="1200">
          <a:solidFill>
            <a:schemeClr val="tx2"/>
          </a:solidFill>
          <a:latin typeface="Arial" panose="020B0604020202020204" pitchFamily="34" charset="0"/>
          <a:ea typeface="+mn-ea"/>
          <a:cs typeface="Arial" panose="020B0604020202020204" pitchFamily="34" charset="0"/>
        </a:defRPr>
      </a:lvl2pPr>
      <a:lvl3pPr marL="251460" indent="-251460" algn="l" defTabSz="1005840" rtl="0" eaLnBrk="1" latinLnBrk="0" hangingPunct="1">
        <a:lnSpc>
          <a:spcPct val="90000"/>
        </a:lnSpc>
        <a:spcBef>
          <a:spcPts val="660"/>
        </a:spcBef>
        <a:buClr>
          <a:schemeClr val="bg2"/>
        </a:buClr>
        <a:buFont typeface="Arial" panose="020B0604020202020204" pitchFamily="34" charset="0"/>
        <a:buChar char="•"/>
        <a:defRPr sz="1540" kern="1200">
          <a:solidFill>
            <a:schemeClr val="tx2"/>
          </a:solidFill>
          <a:latin typeface="Arial" panose="020B0604020202020204" pitchFamily="34" charset="0"/>
          <a:ea typeface="+mn-ea"/>
          <a:cs typeface="Arial" panose="020B0604020202020204" pitchFamily="34" charset="0"/>
        </a:defRPr>
      </a:lvl3pPr>
      <a:lvl4pPr marL="536099" indent="-251460" algn="l" defTabSz="1005840" rtl="0" eaLnBrk="1" latinLnBrk="0" hangingPunct="1">
        <a:lnSpc>
          <a:spcPct val="90000"/>
        </a:lnSpc>
        <a:spcBef>
          <a:spcPts val="660"/>
        </a:spcBef>
        <a:buClr>
          <a:schemeClr val="bg2"/>
        </a:buClr>
        <a:buFont typeface="Arial" panose="020B0604020202020204" pitchFamily="34" charset="0"/>
        <a:buChar char="•"/>
        <a:defRPr sz="1320" kern="1200">
          <a:solidFill>
            <a:schemeClr val="tx2"/>
          </a:solidFill>
          <a:latin typeface="Arial" panose="020B0604020202020204" pitchFamily="34" charset="0"/>
          <a:ea typeface="+mn-ea"/>
          <a:cs typeface="Arial" panose="020B0604020202020204" pitchFamily="34" charset="0"/>
        </a:defRPr>
      </a:lvl4pPr>
      <a:lvl5pPr marL="785813" indent="-251460" algn="l" defTabSz="1005840" rtl="0" eaLnBrk="1" latinLnBrk="0" hangingPunct="1">
        <a:lnSpc>
          <a:spcPct val="90000"/>
        </a:lnSpc>
        <a:spcBef>
          <a:spcPts val="660"/>
        </a:spcBef>
        <a:buClr>
          <a:schemeClr val="bg2"/>
        </a:buClr>
        <a:buFont typeface="Arial" panose="020B0604020202020204" pitchFamily="34" charset="0"/>
        <a:buChar char="•"/>
        <a:defRPr sz="1210" kern="1200">
          <a:solidFill>
            <a:schemeClr val="tx2"/>
          </a:solidFill>
          <a:latin typeface="Arial" panose="020B0604020202020204" pitchFamily="34" charset="0"/>
          <a:ea typeface="+mn-ea"/>
          <a:cs typeface="Arial" panose="020B0604020202020204" pitchFamily="34" charset="0"/>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p15:clr>
            <a:srgbClr val="F26B43"/>
          </p15:clr>
        </p15:guide>
        <p15:guide id="2" pos="249">
          <p15:clr>
            <a:srgbClr val="F26B43"/>
          </p15:clr>
        </p15:guide>
        <p15:guide id="3" pos="5511">
          <p15:clr>
            <a:srgbClr val="F26B43"/>
          </p15:clr>
        </p15:guide>
        <p15:guide id="4" orient="horz" pos="2160">
          <p15:clr>
            <a:srgbClr val="F26B43"/>
          </p15:clr>
        </p15:guide>
        <p15:guide id="5" orient="horz" pos="232">
          <p15:clr>
            <a:srgbClr val="F26B43"/>
          </p15:clr>
        </p15:guide>
        <p15:guide id="6" orient="horz" pos="40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2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a:t>MC training:</a:t>
            </a:r>
            <a:br>
              <a:rPr lang="en-US" sz="4000"/>
            </a:br>
            <a:r>
              <a:rPr lang="en-US" sz="4000"/>
              <a:t>Interviewing</a:t>
            </a:r>
          </a:p>
        </p:txBody>
      </p:sp>
      <p:sp>
        <p:nvSpPr>
          <p:cNvPr id="3" name="Subtitle 2"/>
          <p:cNvSpPr>
            <a:spLocks noGrp="1"/>
          </p:cNvSpPr>
          <p:nvPr>
            <p:ph type="subTitle" idx="1"/>
          </p:nvPr>
        </p:nvSpPr>
        <p:spPr/>
        <p:txBody>
          <a:bodyPr>
            <a:normAutofit/>
          </a:bodyPr>
          <a:lstStyle/>
          <a:p>
            <a:r>
              <a:rPr lang="en-US" sz="2400">
                <a:solidFill>
                  <a:schemeClr val="accent1"/>
                </a:solidFill>
              </a:rPr>
              <a:t>Select the best.</a:t>
            </a:r>
          </a:p>
        </p:txBody>
      </p:sp>
    </p:spTree>
    <p:extLst>
      <p:ext uri="{BB962C8B-B14F-4D97-AF65-F5344CB8AC3E}">
        <p14:creationId xmlns:p14="http://schemas.microsoft.com/office/powerpoint/2010/main" val="3914747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3200"/>
            </a:br>
            <a:r>
              <a:rPr lang="en-US" sz="3200"/>
              <a:t>Q2 &amp; Q3 Discussion: </a:t>
            </a:r>
            <a:br>
              <a:rPr lang="en-US" sz="3200"/>
            </a:br>
            <a:r>
              <a:rPr lang="en-US" sz="3200" i="1" cap="none">
                <a:solidFill>
                  <a:schemeClr val="accent1"/>
                </a:solidFill>
              </a:rPr>
              <a:t>What makes a good answer?</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10</a:t>
            </a:fld>
            <a:endParaRPr lang="en-GB">
              <a:solidFill>
                <a:srgbClr val="FFFFFF"/>
              </a:solidFill>
            </a:endParaRPr>
          </a:p>
        </p:txBody>
      </p:sp>
      <p:graphicFrame>
        <p:nvGraphicFramePr>
          <p:cNvPr id="6" name="Diagram 5"/>
          <p:cNvGraphicFramePr/>
          <p:nvPr>
            <p:extLst>
              <p:ext uri="{D42A27DB-BD31-4B8C-83A1-F6EECF244321}">
                <p14:modId xmlns:p14="http://schemas.microsoft.com/office/powerpoint/2010/main" val="952546257"/>
              </p:ext>
            </p:extLst>
          </p:nvPr>
        </p:nvGraphicFramePr>
        <p:xfrm>
          <a:off x="365933" y="2743200"/>
          <a:ext cx="9376463" cy="3955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35965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077" y="457200"/>
            <a:ext cx="9376463" cy="1155475"/>
          </a:xfrm>
        </p:spPr>
        <p:txBody>
          <a:bodyPr>
            <a:normAutofit fontScale="90000"/>
          </a:bodyPr>
          <a:lstStyle/>
          <a:p>
            <a:br>
              <a:rPr lang="en-US"/>
            </a:br>
            <a:r>
              <a:rPr lang="en-US" sz="3600"/>
              <a:t>Q4 Discussion: </a:t>
            </a:r>
            <a:br>
              <a:rPr lang="en-US" sz="2800"/>
            </a:br>
            <a:r>
              <a:rPr lang="en-US" i="1" cap="none">
                <a:solidFill>
                  <a:schemeClr val="accent1"/>
                </a:solidFill>
              </a:rPr>
              <a:t>What are implications of discussing the candidate? </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11</a:t>
            </a:fld>
            <a:endParaRPr lang="en-GB">
              <a:solidFill>
                <a:srgbClr val="FFFFFF"/>
              </a:solidFill>
            </a:endParaRPr>
          </a:p>
        </p:txBody>
      </p:sp>
      <p:sp>
        <p:nvSpPr>
          <p:cNvPr id="7" name="Title 1"/>
          <p:cNvSpPr txBox="1">
            <a:spLocks/>
          </p:cNvSpPr>
          <p:nvPr/>
        </p:nvSpPr>
        <p:spPr>
          <a:xfrm>
            <a:off x="368935" y="2063862"/>
            <a:ext cx="9376463" cy="4717938"/>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a:lstStyle>
          <a:p>
            <a:pPr algn="ctr"/>
            <a:br>
              <a:rPr lang="en-US" cap="none"/>
            </a:br>
            <a:r>
              <a:rPr lang="en-US" cap="none"/>
              <a:t>Discussing candidates as a team = </a:t>
            </a:r>
            <a:r>
              <a:rPr lang="en-US" cap="none">
                <a:solidFill>
                  <a:srgbClr val="92D050"/>
                </a:solidFill>
              </a:rPr>
              <a:t>GREAT</a:t>
            </a:r>
            <a:r>
              <a:rPr lang="en-US" cap="none"/>
              <a:t>.</a:t>
            </a:r>
            <a:br>
              <a:rPr lang="en-US" cap="none"/>
            </a:br>
            <a:br>
              <a:rPr lang="en-US" cap="none"/>
            </a:br>
            <a:br>
              <a:rPr lang="en-US" cap="none"/>
            </a:br>
            <a:r>
              <a:rPr lang="en-US" cap="none"/>
              <a:t> Discussing candidates </a:t>
            </a:r>
            <a:r>
              <a:rPr lang="en-US" i="1" cap="none">
                <a:solidFill>
                  <a:schemeClr val="accent6"/>
                </a:solidFill>
              </a:rPr>
              <a:t>before</a:t>
            </a:r>
            <a:r>
              <a:rPr lang="en-US" cap="none">
                <a:solidFill>
                  <a:schemeClr val="accent6"/>
                </a:solidFill>
              </a:rPr>
              <a:t> </a:t>
            </a:r>
            <a:r>
              <a:rPr lang="en-US" cap="none"/>
              <a:t>everyone has submitted evaluations individually = </a:t>
            </a:r>
            <a:br>
              <a:rPr lang="en-US" cap="none"/>
            </a:br>
            <a:r>
              <a:rPr lang="en-US" cap="none">
                <a:solidFill>
                  <a:schemeClr val="accent6"/>
                </a:solidFill>
              </a:rPr>
              <a:t>group think, confirmation bias, etc</a:t>
            </a:r>
            <a:r>
              <a:rPr lang="en-US" cap="none"/>
              <a:t>.</a:t>
            </a:r>
          </a:p>
          <a:p>
            <a:pPr algn="ctr"/>
            <a:endParaRPr lang="en-US" b="0" i="1" cap="none"/>
          </a:p>
          <a:p>
            <a:pPr algn="ctr"/>
            <a:endParaRPr lang="en-US"/>
          </a:p>
        </p:txBody>
      </p:sp>
    </p:spTree>
    <p:extLst>
      <p:ext uri="{BB962C8B-B14F-4D97-AF65-F5344CB8AC3E}">
        <p14:creationId xmlns:p14="http://schemas.microsoft.com/office/powerpoint/2010/main" val="58916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12</a:t>
            </a:fld>
            <a:endParaRPr lang="en-GB">
              <a:solidFill>
                <a:srgbClr val="FFFFFF"/>
              </a:solidFill>
            </a:endParaRPr>
          </a:p>
        </p:txBody>
      </p:sp>
      <p:sp>
        <p:nvSpPr>
          <p:cNvPr id="6" name="Text Placeholder 5"/>
          <p:cNvSpPr>
            <a:spLocks noGrp="1"/>
          </p:cNvSpPr>
          <p:nvPr>
            <p:ph type="body" sz="quarter" idx="14"/>
          </p:nvPr>
        </p:nvSpPr>
        <p:spPr/>
        <p:txBody>
          <a:bodyPr>
            <a:normAutofit/>
          </a:bodyPr>
          <a:lstStyle/>
          <a:p>
            <a:r>
              <a:rPr lang="en-US" sz="4000"/>
              <a:t>6 keys for success</a:t>
            </a:r>
          </a:p>
        </p:txBody>
      </p:sp>
    </p:spTree>
    <p:extLst>
      <p:ext uri="{BB962C8B-B14F-4D97-AF65-F5344CB8AC3E}">
        <p14:creationId xmlns:p14="http://schemas.microsoft.com/office/powerpoint/2010/main" val="5241171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6 keys to successful interviewing</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13</a:t>
            </a:fld>
            <a:endParaRPr lang="en-GB">
              <a:solidFill>
                <a:srgbClr val="FFFFFF"/>
              </a:solidFill>
            </a:endParaRPr>
          </a:p>
        </p:txBody>
      </p:sp>
      <p:graphicFrame>
        <p:nvGraphicFramePr>
          <p:cNvPr id="6" name="Diagram 5"/>
          <p:cNvGraphicFramePr/>
          <p:nvPr>
            <p:extLst>
              <p:ext uri="{D42A27DB-BD31-4B8C-83A1-F6EECF244321}">
                <p14:modId xmlns:p14="http://schemas.microsoft.com/office/powerpoint/2010/main" val="1553051376"/>
              </p:ext>
            </p:extLst>
          </p:nvPr>
        </p:nvGraphicFramePr>
        <p:xfrm>
          <a:off x="368935" y="1905000"/>
          <a:ext cx="9376463" cy="5175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73973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14</a:t>
            </a:fld>
            <a:endParaRPr lang="en-GB">
              <a:solidFill>
                <a:srgbClr val="FFFFFF"/>
              </a:solidFill>
            </a:endParaRPr>
          </a:p>
        </p:txBody>
      </p:sp>
      <p:sp>
        <p:nvSpPr>
          <p:cNvPr id="6" name="Text Placeholder 5"/>
          <p:cNvSpPr>
            <a:spLocks noGrp="1"/>
          </p:cNvSpPr>
          <p:nvPr>
            <p:ph type="body" sz="quarter" idx="14"/>
          </p:nvPr>
        </p:nvSpPr>
        <p:spPr/>
        <p:txBody>
          <a:bodyPr>
            <a:normAutofit/>
          </a:bodyPr>
          <a:lstStyle/>
          <a:p>
            <a:r>
              <a:rPr lang="en-US" sz="4000"/>
              <a:t>Sample </a:t>
            </a:r>
          </a:p>
          <a:p>
            <a:r>
              <a:rPr lang="en-US" sz="4000"/>
              <a:t>interview plan</a:t>
            </a:r>
          </a:p>
        </p:txBody>
      </p:sp>
      <p:sp>
        <p:nvSpPr>
          <p:cNvPr id="5" name="Title 1"/>
          <p:cNvSpPr txBox="1">
            <a:spLocks/>
          </p:cNvSpPr>
          <p:nvPr/>
        </p:nvSpPr>
        <p:spPr>
          <a:xfrm>
            <a:off x="2743200" y="5486399"/>
            <a:ext cx="6765580" cy="2062287"/>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a:lstStyle>
          <a:p>
            <a:pPr algn="r"/>
            <a:r>
              <a:rPr lang="en-US" cap="none">
                <a:solidFill>
                  <a:schemeClr val="accent1"/>
                </a:solidFill>
              </a:rPr>
              <a:t>Grab the sample</a:t>
            </a:r>
            <a:br>
              <a:rPr lang="en-US" cap="none">
                <a:solidFill>
                  <a:schemeClr val="accent1"/>
                </a:solidFill>
              </a:rPr>
            </a:br>
            <a:r>
              <a:rPr lang="en-US" cap="none">
                <a:solidFill>
                  <a:schemeClr val="accent1"/>
                </a:solidFill>
              </a:rPr>
              <a:t> interview plan and rubric.</a:t>
            </a:r>
            <a:endParaRPr lang="en-US"/>
          </a:p>
        </p:txBody>
      </p:sp>
    </p:spTree>
    <p:extLst>
      <p:ext uri="{BB962C8B-B14F-4D97-AF65-F5344CB8AC3E}">
        <p14:creationId xmlns:p14="http://schemas.microsoft.com/office/powerpoint/2010/main" val="1729475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accent1"/>
                </a:solidFill>
              </a:rPr>
              <a:t>RAPID</a:t>
            </a:r>
            <a:r>
              <a:rPr lang="en-US"/>
              <a:t> for interview planning</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15</a:t>
            </a:fld>
            <a:endParaRPr lang="en-GB">
              <a:solidFill>
                <a:srgbClr val="FFFFFF"/>
              </a:solidFill>
            </a:endParaRPr>
          </a:p>
        </p:txBody>
      </p:sp>
      <p:sp>
        <p:nvSpPr>
          <p:cNvPr id="5" name="Title 1"/>
          <p:cNvSpPr txBox="1">
            <a:spLocks/>
          </p:cNvSpPr>
          <p:nvPr/>
        </p:nvSpPr>
        <p:spPr>
          <a:xfrm>
            <a:off x="356235" y="2057400"/>
            <a:ext cx="9376463" cy="4267200"/>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a:lstStyle>
          <a:p>
            <a:r>
              <a:rPr lang="en-US" sz="2400" cap="none">
                <a:solidFill>
                  <a:schemeClr val="accent1"/>
                </a:solidFill>
              </a:rPr>
              <a:t>Recommender</a:t>
            </a:r>
            <a:r>
              <a:rPr lang="en-US" sz="2400" b="0" cap="none">
                <a:solidFill>
                  <a:schemeClr val="accent1"/>
                </a:solidFill>
              </a:rPr>
              <a:t> = screener</a:t>
            </a:r>
            <a:br>
              <a:rPr lang="en-US" sz="2400" b="0" cap="none">
                <a:solidFill>
                  <a:schemeClr val="tx1"/>
                </a:solidFill>
              </a:rPr>
            </a:br>
            <a:endParaRPr lang="en-US" sz="2400" b="0" cap="none">
              <a:solidFill>
                <a:schemeClr val="tx1"/>
              </a:solidFill>
            </a:endParaRPr>
          </a:p>
          <a:p>
            <a:r>
              <a:rPr lang="en-US" sz="2400" cap="none">
                <a:solidFill>
                  <a:schemeClr val="accent1"/>
                </a:solidFill>
              </a:rPr>
              <a:t>Approver</a:t>
            </a:r>
            <a:r>
              <a:rPr lang="en-US" sz="2400" b="0" cap="none">
                <a:solidFill>
                  <a:schemeClr val="accent1"/>
                </a:solidFill>
              </a:rPr>
              <a:t> = executive team member (reserved for specific roles)</a:t>
            </a:r>
            <a:br>
              <a:rPr lang="en-US" sz="2400" b="0" cap="none">
                <a:solidFill>
                  <a:schemeClr val="tx1"/>
                </a:solidFill>
              </a:rPr>
            </a:br>
            <a:endParaRPr lang="en-US" sz="2400" b="0" cap="none">
              <a:solidFill>
                <a:schemeClr val="tx1"/>
              </a:solidFill>
            </a:endParaRPr>
          </a:p>
          <a:p>
            <a:r>
              <a:rPr lang="en-US" sz="2400" cap="none">
                <a:solidFill>
                  <a:schemeClr val="accent1"/>
                </a:solidFill>
              </a:rPr>
              <a:t>Performers</a:t>
            </a:r>
            <a:r>
              <a:rPr lang="en-US" sz="2400" b="0" cap="none">
                <a:solidFill>
                  <a:schemeClr val="accent1"/>
                </a:solidFill>
              </a:rPr>
              <a:t> = interviewers (including employee's future manager)</a:t>
            </a:r>
          </a:p>
          <a:p>
            <a:br>
              <a:rPr lang="en-US" sz="2400" cap="none">
                <a:solidFill>
                  <a:schemeClr val="tx1"/>
                </a:solidFill>
              </a:rPr>
            </a:br>
            <a:r>
              <a:rPr lang="en-US" sz="2400" cap="none">
                <a:solidFill>
                  <a:schemeClr val="accent1"/>
                </a:solidFill>
              </a:rPr>
              <a:t>Input Providers </a:t>
            </a:r>
            <a:r>
              <a:rPr lang="en-US" sz="2400" b="0" cap="none">
                <a:solidFill>
                  <a:schemeClr val="accent1"/>
                </a:solidFill>
              </a:rPr>
              <a:t>= interviewers </a:t>
            </a:r>
          </a:p>
          <a:p>
            <a:br>
              <a:rPr lang="en-US" sz="2400" cap="none">
                <a:solidFill>
                  <a:schemeClr val="tx1"/>
                </a:solidFill>
              </a:rPr>
            </a:br>
            <a:r>
              <a:rPr lang="en-US" sz="2400" cap="none">
                <a:solidFill>
                  <a:schemeClr val="accent1"/>
                </a:solidFill>
              </a:rPr>
              <a:t>Deciders</a:t>
            </a:r>
            <a:r>
              <a:rPr lang="en-US" sz="2400" b="0" cap="none">
                <a:solidFill>
                  <a:schemeClr val="accent1"/>
                </a:solidFill>
              </a:rPr>
              <a:t> = </a:t>
            </a:r>
            <a:r>
              <a:rPr lang="en-US" sz="2400" b="0" i="1" cap="none">
                <a:solidFill>
                  <a:schemeClr val="accent1"/>
                </a:solidFill>
              </a:rPr>
              <a:t>hiring </a:t>
            </a:r>
            <a:r>
              <a:rPr lang="en-US" sz="2400" b="0" cap="none">
                <a:solidFill>
                  <a:schemeClr val="accent1"/>
                </a:solidFill>
              </a:rPr>
              <a:t>manager (usually director or above, except for interns)</a:t>
            </a:r>
          </a:p>
        </p:txBody>
      </p:sp>
    </p:spTree>
    <p:extLst>
      <p:ext uri="{BB962C8B-B14F-4D97-AF65-F5344CB8AC3E}">
        <p14:creationId xmlns:p14="http://schemas.microsoft.com/office/powerpoint/2010/main" val="14776685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accent1"/>
                </a:solidFill>
              </a:rPr>
              <a:t>Sample plan</a:t>
            </a:r>
            <a:r>
              <a:rPr lang="en-US"/>
              <a:t>: Alumni Manager role</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16</a:t>
            </a:fld>
            <a:endParaRPr lang="en-GB">
              <a:solidFill>
                <a:srgbClr val="FFFFFF"/>
              </a:solidFill>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8854"/>
          <a:stretch/>
        </p:blipFill>
        <p:spPr>
          <a:xfrm>
            <a:off x="356235" y="1847395"/>
            <a:ext cx="5918200" cy="5232190"/>
          </a:xfrm>
          <a:prstGeom prst="rect">
            <a:avLst/>
          </a:prstGeom>
        </p:spPr>
      </p:pic>
      <p:sp>
        <p:nvSpPr>
          <p:cNvPr id="6" name="Title 1"/>
          <p:cNvSpPr txBox="1">
            <a:spLocks/>
          </p:cNvSpPr>
          <p:nvPr/>
        </p:nvSpPr>
        <p:spPr>
          <a:xfrm>
            <a:off x="6274435" y="2057400"/>
            <a:ext cx="3470963" cy="4987549"/>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a:lstStyle>
          <a:p>
            <a:pPr marL="457200" indent="-457200">
              <a:buAutoNum type="arabicPeriod"/>
            </a:pPr>
            <a:r>
              <a:rPr lang="en-US" sz="2400" cap="none">
                <a:solidFill>
                  <a:schemeClr val="accent1"/>
                </a:solidFill>
              </a:rPr>
              <a:t>Fill in team members from RAPID</a:t>
            </a:r>
            <a:br>
              <a:rPr lang="en-US" sz="2400" cap="none">
                <a:solidFill>
                  <a:schemeClr val="tx1"/>
                </a:solidFill>
              </a:rPr>
            </a:br>
            <a:endParaRPr lang="en-US" sz="2400" cap="none">
              <a:solidFill>
                <a:schemeClr val="tx1"/>
              </a:solidFill>
            </a:endParaRPr>
          </a:p>
          <a:p>
            <a:pPr marL="457200" indent="-457200">
              <a:buAutoNum type="arabicPeriod"/>
            </a:pPr>
            <a:r>
              <a:rPr lang="en-US" sz="2400" cap="none">
                <a:solidFill>
                  <a:schemeClr val="accent1"/>
                </a:solidFill>
              </a:rPr>
              <a:t>Choose important competencies and most qualified team member to evaluate each</a:t>
            </a:r>
            <a:br>
              <a:rPr lang="en-US" sz="2400" cap="none">
                <a:solidFill>
                  <a:schemeClr val="tx1"/>
                </a:solidFill>
              </a:rPr>
            </a:br>
            <a:endParaRPr lang="en-US" sz="2400" cap="none">
              <a:solidFill>
                <a:schemeClr val="tx1"/>
              </a:solidFill>
            </a:endParaRPr>
          </a:p>
          <a:p>
            <a:pPr marL="457200" indent="-457200">
              <a:buAutoNum type="arabicPeriod"/>
            </a:pPr>
            <a:r>
              <a:rPr lang="en-US" sz="2400" cap="none">
                <a:solidFill>
                  <a:schemeClr val="accent1"/>
                </a:solidFill>
              </a:rPr>
              <a:t>Assign interview stages</a:t>
            </a:r>
          </a:p>
          <a:p>
            <a:pPr marL="914400" lvl="1" indent="-457200">
              <a:buAutoNum type="arabicPeriod"/>
            </a:pPr>
            <a:r>
              <a:rPr lang="en-US" sz="1400" b="1">
                <a:solidFill>
                  <a:schemeClr val="accent1"/>
                </a:solidFill>
              </a:rPr>
              <a:t>Screeners should interview for foundational competencies</a:t>
            </a:r>
            <a:endParaRPr lang="en-US" sz="1400" b="1" cap="none">
              <a:solidFill>
                <a:schemeClr val="accent1"/>
              </a:solidFill>
            </a:endParaRPr>
          </a:p>
          <a:p>
            <a:pPr marL="457200" indent="-457200">
              <a:buAutoNum type="arabicPeriod"/>
            </a:pPr>
            <a:endParaRPr lang="en-US" sz="2400" cap="none">
              <a:solidFill>
                <a:schemeClr val="accent1"/>
              </a:solidFill>
            </a:endParaRPr>
          </a:p>
        </p:txBody>
      </p:sp>
    </p:spTree>
    <p:extLst>
      <p:ext uri="{BB962C8B-B14F-4D97-AF65-F5344CB8AC3E}">
        <p14:creationId xmlns:p14="http://schemas.microsoft.com/office/powerpoint/2010/main" val="19093774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accent1"/>
                </a:solidFill>
              </a:rPr>
              <a:t>Sample Rubric</a:t>
            </a:r>
            <a:r>
              <a:rPr lang="en-US"/>
              <a:t>: </a:t>
            </a:r>
            <a:br>
              <a:rPr lang="en-US"/>
            </a:br>
            <a:r>
              <a:rPr lang="en-US"/>
              <a:t>Screening for the Alumni Manager role</a:t>
            </a:r>
          </a:p>
        </p:txBody>
      </p:sp>
      <p:sp>
        <p:nvSpPr>
          <p:cNvPr id="3" name="Footer Placeholder 2"/>
          <p:cNvSpPr>
            <a:spLocks noGrp="1"/>
          </p:cNvSpPr>
          <p:nvPr>
            <p:ph type="ftr" sz="quarter" idx="11"/>
          </p:nvPr>
        </p:nvSpPr>
        <p:spPr/>
        <p:txBody>
          <a:bodyPr/>
          <a:lstStyle/>
          <a:p>
            <a:r>
              <a:rPr lang="en-GB">
                <a:solidFill>
                  <a:srgbClr val="FFFFFF"/>
                </a:solidFill>
              </a:rPr>
              <a:t>Copyright © 2016 </a:t>
            </a:r>
            <a:r>
              <a:rPr lang="en-GB" err="1">
                <a:solidFill>
                  <a:srgbClr val="FFFFFF"/>
                </a:solidFill>
              </a:rPr>
              <a:t>MassChallenge</a:t>
            </a:r>
            <a:r>
              <a:rPr lang="en-GB">
                <a:solidFill>
                  <a:srgbClr val="FFFFFF"/>
                </a:solidFill>
              </a:rPr>
              <a:t>,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17</a:t>
            </a:fld>
            <a:endParaRPr lang="en-GB">
              <a:solidFill>
                <a:srgbClr val="FFFFFF"/>
              </a:solidFill>
            </a:endParaRPr>
          </a:p>
        </p:txBody>
      </p:sp>
      <p:sp>
        <p:nvSpPr>
          <p:cNvPr id="6" name="Title 1"/>
          <p:cNvSpPr txBox="1">
            <a:spLocks/>
          </p:cNvSpPr>
          <p:nvPr/>
        </p:nvSpPr>
        <p:spPr>
          <a:xfrm>
            <a:off x="356235" y="2057400"/>
            <a:ext cx="9389163" cy="4987549"/>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a:lstStyle>
          <a:p>
            <a:pPr marL="457200" indent="-457200">
              <a:buAutoNum type="arabicPeriod"/>
            </a:pPr>
            <a:endParaRPr lang="en-US" sz="2400" cap="none">
              <a:solidFill>
                <a:schemeClr val="accent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612491947"/>
              </p:ext>
            </p:extLst>
          </p:nvPr>
        </p:nvGraphicFramePr>
        <p:xfrm>
          <a:off x="356235" y="1882031"/>
          <a:ext cx="9244964" cy="5205351"/>
        </p:xfrm>
        <a:graphic>
          <a:graphicData uri="http://schemas.openxmlformats.org/drawingml/2006/table">
            <a:tbl>
              <a:tblPr firstRow="1" firstCol="1" bandRow="1" bandCol="1">
                <a:tableStyleId>{5C22544A-7EE6-4342-B048-85BDC9FD1C3A}</a:tableStyleId>
              </a:tblPr>
              <a:tblGrid>
                <a:gridCol w="1326088">
                  <a:extLst>
                    <a:ext uri="{9D8B030D-6E8A-4147-A177-3AD203B41FA5}">
                      <a16:colId xmlns:a16="http://schemas.microsoft.com/office/drawing/2014/main" val="20000"/>
                    </a:ext>
                  </a:extLst>
                </a:gridCol>
                <a:gridCol w="430177">
                  <a:extLst>
                    <a:ext uri="{9D8B030D-6E8A-4147-A177-3AD203B41FA5}">
                      <a16:colId xmlns:a16="http://schemas.microsoft.com/office/drawing/2014/main" val="20001"/>
                    </a:ext>
                  </a:extLst>
                </a:gridCol>
                <a:gridCol w="1874092">
                  <a:extLst>
                    <a:ext uri="{9D8B030D-6E8A-4147-A177-3AD203B41FA5}">
                      <a16:colId xmlns:a16="http://schemas.microsoft.com/office/drawing/2014/main" val="20002"/>
                    </a:ext>
                  </a:extLst>
                </a:gridCol>
                <a:gridCol w="1872699">
                  <a:extLst>
                    <a:ext uri="{9D8B030D-6E8A-4147-A177-3AD203B41FA5}">
                      <a16:colId xmlns:a16="http://schemas.microsoft.com/office/drawing/2014/main" val="20003"/>
                    </a:ext>
                  </a:extLst>
                </a:gridCol>
                <a:gridCol w="1869908">
                  <a:extLst>
                    <a:ext uri="{9D8B030D-6E8A-4147-A177-3AD203B41FA5}">
                      <a16:colId xmlns:a16="http://schemas.microsoft.com/office/drawing/2014/main" val="20004"/>
                    </a:ext>
                  </a:extLst>
                </a:gridCol>
                <a:gridCol w="1872000">
                  <a:extLst>
                    <a:ext uri="{9D8B030D-6E8A-4147-A177-3AD203B41FA5}">
                      <a16:colId xmlns:a16="http://schemas.microsoft.com/office/drawing/2014/main" val="20005"/>
                    </a:ext>
                  </a:extLst>
                </a:gridCol>
              </a:tblGrid>
              <a:tr h="435541">
                <a:tc gridSpan="6">
                  <a:txBody>
                    <a:bodyPr/>
                    <a:lstStyle/>
                    <a:p>
                      <a:pPr marL="1371600" marR="0" indent="-1371600">
                        <a:spcBef>
                          <a:spcPts val="0"/>
                        </a:spcBef>
                        <a:spcAft>
                          <a:spcPts val="0"/>
                        </a:spcAft>
                      </a:pPr>
                      <a:r>
                        <a:rPr lang="en-US" sz="900">
                          <a:effectLst/>
                        </a:rPr>
                        <a:t>Task Description: Phone Screen a Candidate for the Alumni Program Manager position</a:t>
                      </a:r>
                    </a:p>
                    <a:p>
                      <a:pPr marL="1371600" marR="0" indent="-1371600">
                        <a:spcBef>
                          <a:spcPts val="0"/>
                        </a:spcBef>
                        <a:spcAft>
                          <a:spcPts val="0"/>
                        </a:spcAft>
                      </a:pPr>
                      <a:endParaRPr lang="en-US" sz="900">
                        <a:effectLst/>
                      </a:endParaRPr>
                    </a:p>
                    <a:p>
                      <a:pPr marL="1371600" marR="0" indent="-1371600">
                        <a:spcBef>
                          <a:spcPts val="0"/>
                        </a:spcBef>
                        <a:spcAft>
                          <a:spcPts val="0"/>
                        </a:spcAft>
                      </a:pPr>
                      <a:endParaRPr lang="en-US" sz="900">
                        <a:effectLst/>
                        <a:latin typeface="BellTMed" charset="0"/>
                        <a:ea typeface="Times New Roman" charset="0"/>
                        <a:cs typeface="Times New Roman" charset="0"/>
                      </a:endParaRPr>
                    </a:p>
                  </a:txBody>
                  <a:tcPr marL="48770" marR="4877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5403">
                <a:tc>
                  <a:txBody>
                    <a:bodyPr/>
                    <a:lstStyle/>
                    <a:p>
                      <a:pPr marL="0" marR="0">
                        <a:spcBef>
                          <a:spcPts val="0"/>
                        </a:spcBef>
                        <a:spcAft>
                          <a:spcPts val="0"/>
                        </a:spcAft>
                      </a:pPr>
                      <a:r>
                        <a:rPr lang="en-US" sz="800">
                          <a:effectLst/>
                        </a:rPr>
                        <a:t>Competency</a:t>
                      </a:r>
                      <a:endParaRPr lang="en-US" sz="900">
                        <a:effectLst/>
                        <a:latin typeface="BellTMed" charset="0"/>
                        <a:ea typeface="Times New Roman" charset="0"/>
                        <a:cs typeface="Times New Roman" charset="0"/>
                      </a:endParaRPr>
                    </a:p>
                  </a:txBody>
                  <a:tcPr marL="48770" marR="48770" marT="0" marB="0" anchor="ctr"/>
                </a:tc>
                <a:tc>
                  <a:txBody>
                    <a:bodyPr/>
                    <a:lstStyle/>
                    <a:p>
                      <a:pPr marL="71755" marR="71755">
                        <a:spcBef>
                          <a:spcPts val="0"/>
                        </a:spcBef>
                        <a:spcAft>
                          <a:spcPts val="0"/>
                        </a:spcAft>
                      </a:pPr>
                      <a:r>
                        <a:rPr lang="en-US" sz="600">
                          <a:effectLst/>
                        </a:rPr>
                        <a:t>weight</a:t>
                      </a:r>
                      <a:endParaRPr lang="en-US" sz="900">
                        <a:effectLst/>
                        <a:latin typeface="BellTMed" charset="0"/>
                        <a:ea typeface="Times New Roman" charset="0"/>
                        <a:cs typeface="Times New Roman" charset="0"/>
                      </a:endParaRPr>
                    </a:p>
                  </a:txBody>
                  <a:tcPr marL="48770" marR="48770" marT="0" marB="0" vert="vert270" anchor="ctr"/>
                </a:tc>
                <a:tc>
                  <a:txBody>
                    <a:bodyPr/>
                    <a:lstStyle/>
                    <a:p>
                      <a:pPr marL="173990" marR="0" indent="-173990" algn="ctr">
                        <a:spcBef>
                          <a:spcPts val="0"/>
                        </a:spcBef>
                        <a:spcAft>
                          <a:spcPts val="0"/>
                        </a:spcAft>
                      </a:pPr>
                      <a:r>
                        <a:rPr lang="en-US" sz="900">
                          <a:effectLst/>
                        </a:rPr>
                        <a:t>Outstanding</a:t>
                      </a:r>
                      <a:endParaRPr lang="en-US" sz="900">
                        <a:effectLst/>
                        <a:latin typeface="BellTMed" charset="0"/>
                        <a:ea typeface="Times New Roman" charset="0"/>
                        <a:cs typeface="Times New Roman" charset="0"/>
                      </a:endParaRPr>
                    </a:p>
                  </a:txBody>
                  <a:tcPr marL="48770" marR="48770" marT="0" marB="0" anchor="ctr"/>
                </a:tc>
                <a:tc>
                  <a:txBody>
                    <a:bodyPr/>
                    <a:lstStyle/>
                    <a:p>
                      <a:pPr marL="0" marR="0" algn="ctr">
                        <a:spcBef>
                          <a:spcPts val="0"/>
                        </a:spcBef>
                        <a:spcAft>
                          <a:spcPts val="0"/>
                        </a:spcAft>
                      </a:pPr>
                      <a:r>
                        <a:rPr lang="en-US" sz="900">
                          <a:effectLst/>
                        </a:rPr>
                        <a:t>Excellent</a:t>
                      </a:r>
                      <a:endParaRPr lang="en-US" sz="900">
                        <a:effectLst/>
                        <a:latin typeface="BellTMed" charset="0"/>
                        <a:ea typeface="Times New Roman" charset="0"/>
                        <a:cs typeface="Times New Roman" charset="0"/>
                      </a:endParaRPr>
                    </a:p>
                  </a:txBody>
                  <a:tcPr marL="48770" marR="48770" marT="0" marB="0" anchor="ctr"/>
                </a:tc>
                <a:tc>
                  <a:txBody>
                    <a:bodyPr/>
                    <a:lstStyle/>
                    <a:p>
                      <a:pPr marL="76200" marR="0" indent="-114300" algn="ctr">
                        <a:spcBef>
                          <a:spcPts val="0"/>
                        </a:spcBef>
                        <a:spcAft>
                          <a:spcPts val="0"/>
                        </a:spcAft>
                      </a:pPr>
                      <a:r>
                        <a:rPr lang="en-US" sz="900">
                          <a:effectLst/>
                        </a:rPr>
                        <a:t>Good</a:t>
                      </a:r>
                      <a:endParaRPr lang="en-US" sz="900">
                        <a:effectLst/>
                        <a:latin typeface="BellTMed" charset="0"/>
                        <a:ea typeface="Times New Roman" charset="0"/>
                        <a:cs typeface="Times New Roman" charset="0"/>
                      </a:endParaRPr>
                    </a:p>
                  </a:txBody>
                  <a:tcPr marL="51931" marR="51931" marT="19418" marB="19418" anchor="ctr"/>
                </a:tc>
                <a:tc>
                  <a:txBody>
                    <a:bodyPr/>
                    <a:lstStyle/>
                    <a:p>
                      <a:pPr marL="0" marR="0" algn="ctr">
                        <a:spcBef>
                          <a:spcPts val="0"/>
                        </a:spcBef>
                        <a:spcAft>
                          <a:spcPts val="0"/>
                        </a:spcAft>
                      </a:pPr>
                      <a:r>
                        <a:rPr lang="en-US" sz="900">
                          <a:effectLst/>
                        </a:rPr>
                        <a:t>Marginal</a:t>
                      </a:r>
                      <a:endParaRPr lang="en-US" sz="900">
                        <a:effectLst/>
                        <a:latin typeface="BellTMed" charset="0"/>
                        <a:ea typeface="Times New Roman" charset="0"/>
                        <a:cs typeface="Times New Roman" charset="0"/>
                      </a:endParaRPr>
                    </a:p>
                  </a:txBody>
                  <a:tcPr marL="32513" marR="32513" marT="19418" marB="19418" anchor="ctr"/>
                </a:tc>
                <a:extLst>
                  <a:ext uri="{0D108BD9-81ED-4DB2-BD59-A6C34878D82A}">
                    <a16:rowId xmlns:a16="http://schemas.microsoft.com/office/drawing/2014/main" val="10001"/>
                  </a:ext>
                </a:extLst>
              </a:tr>
              <a:tr h="947055">
                <a:tc>
                  <a:txBody>
                    <a:bodyPr/>
                    <a:lstStyle/>
                    <a:p>
                      <a:pPr marL="0" marR="0">
                        <a:spcBef>
                          <a:spcPts val="0"/>
                        </a:spcBef>
                        <a:spcAft>
                          <a:spcPts val="0"/>
                        </a:spcAft>
                      </a:pPr>
                      <a:r>
                        <a:rPr lang="en-US" sz="900">
                          <a:effectLst/>
                        </a:rPr>
                        <a:t>Collaboration/</a:t>
                      </a:r>
                    </a:p>
                    <a:p>
                      <a:pPr marL="0" marR="0">
                        <a:spcBef>
                          <a:spcPts val="0"/>
                        </a:spcBef>
                        <a:spcAft>
                          <a:spcPts val="0"/>
                        </a:spcAft>
                      </a:pPr>
                      <a:r>
                        <a:rPr lang="en-US" sz="900">
                          <a:effectLst/>
                        </a:rPr>
                        <a:t>Team work</a:t>
                      </a:r>
                      <a:endParaRPr lang="en-US" sz="900">
                        <a:effectLst/>
                        <a:latin typeface="BellTMed" charset="0"/>
                        <a:ea typeface="Times New Roman" charset="0"/>
                        <a:cs typeface="Times New Roman" charset="0"/>
                      </a:endParaRPr>
                    </a:p>
                  </a:txBody>
                  <a:tcPr marL="48770" marR="48770" marT="0" marB="0" anchor="ctr"/>
                </a:tc>
                <a:tc>
                  <a:txBody>
                    <a:bodyPr/>
                    <a:lstStyle/>
                    <a:p>
                      <a:pPr marL="0" marR="0">
                        <a:spcBef>
                          <a:spcPts val="0"/>
                        </a:spcBef>
                        <a:spcAft>
                          <a:spcPts val="0"/>
                        </a:spcAft>
                      </a:pPr>
                      <a:r>
                        <a:rPr lang="en-US" sz="700" b="1">
                          <a:effectLst/>
                        </a:rPr>
                        <a:t>25%</a:t>
                      </a:r>
                      <a:endParaRPr lang="en-US" sz="900" b="1">
                        <a:effectLst/>
                        <a:latin typeface="BellTMed" charset="0"/>
                        <a:ea typeface="Times New Roman" charset="0"/>
                        <a:cs typeface="Times New Roman" charset="0"/>
                      </a:endParaRPr>
                    </a:p>
                  </a:txBody>
                  <a:tcPr marL="48770" marR="48770" marT="0" marB="0" anchor="ctr"/>
                </a:tc>
                <a:tc>
                  <a:txBody>
                    <a:bodyPr/>
                    <a:lstStyle/>
                    <a:p>
                      <a:pPr marL="342900" marR="0" lvl="0" indent="-342900">
                        <a:spcBef>
                          <a:spcPts val="0"/>
                        </a:spcBef>
                        <a:spcAft>
                          <a:spcPts val="0"/>
                        </a:spcAft>
                        <a:buFont typeface="Wingdings" charset="2"/>
                        <a:buChar char=""/>
                        <a:tabLst>
                          <a:tab pos="99060" algn="l"/>
                        </a:tabLst>
                      </a:pPr>
                      <a:r>
                        <a:rPr lang="en-US" sz="700">
                          <a:effectLst/>
                        </a:rPr>
                        <a:t>Highly collaborative with no less than 3 examples of successful teaming</a:t>
                      </a:r>
                      <a:endParaRPr lang="en-US" sz="900">
                        <a:effectLst/>
                      </a:endParaRPr>
                    </a:p>
                    <a:p>
                      <a:pPr marL="342900" marR="0" lvl="0" indent="-342900">
                        <a:spcBef>
                          <a:spcPts val="0"/>
                        </a:spcBef>
                        <a:spcAft>
                          <a:spcPts val="0"/>
                        </a:spcAft>
                        <a:buFont typeface="Wingdings" charset="2"/>
                        <a:buChar char=""/>
                        <a:tabLst>
                          <a:tab pos="99060" algn="l"/>
                        </a:tabLst>
                      </a:pPr>
                      <a:r>
                        <a:rPr lang="en-US" sz="700">
                          <a:effectLst/>
                        </a:rPr>
                        <a:t>Addresses team issues with the person directly, timely, and eloquently</a:t>
                      </a:r>
                      <a:endParaRPr lang="en-US" sz="900">
                        <a:effectLst/>
                      </a:endParaRPr>
                    </a:p>
                    <a:p>
                      <a:pPr marL="0" marR="0">
                        <a:spcBef>
                          <a:spcPts val="0"/>
                        </a:spcBef>
                        <a:spcAft>
                          <a:spcPts val="0"/>
                        </a:spcAft>
                      </a:pP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56845" algn="l"/>
                        </a:tabLst>
                      </a:pPr>
                      <a:r>
                        <a:rPr lang="en-US" sz="700">
                          <a:effectLst/>
                        </a:rPr>
                        <a:t>Strong collaborator with at least 2 examples of successful teaming</a:t>
                      </a:r>
                      <a:endParaRPr lang="en-US" sz="900">
                        <a:effectLst/>
                      </a:endParaRPr>
                    </a:p>
                    <a:p>
                      <a:pPr marL="342900" marR="0" lvl="0" indent="-342900">
                        <a:spcBef>
                          <a:spcPts val="0"/>
                        </a:spcBef>
                        <a:spcAft>
                          <a:spcPts val="0"/>
                        </a:spcAft>
                        <a:buFont typeface="Wingdings" charset="2"/>
                        <a:buChar char=""/>
                        <a:tabLst>
                          <a:tab pos="99060" algn="l"/>
                        </a:tabLst>
                      </a:pPr>
                      <a:r>
                        <a:rPr lang="en-US" sz="700">
                          <a:effectLst/>
                        </a:rPr>
                        <a:t>Addresses team issues with the person directly, timely, and politely</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76200" algn="l"/>
                          <a:tab pos="108585" algn="l"/>
                        </a:tabLst>
                      </a:pPr>
                      <a:r>
                        <a:rPr lang="en-US" sz="700">
                          <a:effectLst/>
                        </a:rPr>
                        <a:t>Understands that teamwork is important, but may not have specific examples</a:t>
                      </a:r>
                      <a:endParaRPr lang="en-US" sz="900">
                        <a:effectLst/>
                      </a:endParaRPr>
                    </a:p>
                    <a:p>
                      <a:pPr marL="342900" marR="0" lvl="0" indent="-342900">
                        <a:spcBef>
                          <a:spcPts val="0"/>
                        </a:spcBef>
                        <a:spcAft>
                          <a:spcPts val="0"/>
                        </a:spcAft>
                        <a:buFont typeface="Wingdings" charset="2"/>
                        <a:buChar char=""/>
                        <a:tabLst>
                          <a:tab pos="76200" algn="l"/>
                          <a:tab pos="108585" algn="l"/>
                        </a:tabLst>
                      </a:pPr>
                      <a:r>
                        <a:rPr lang="en-US" sz="700">
                          <a:effectLst/>
                        </a:rPr>
                        <a:t>May miss being direct, timely, or struggle in communication on tough situations</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10490" algn="l"/>
                        </a:tabLst>
                      </a:pPr>
                      <a:r>
                        <a:rPr lang="en-US" sz="700">
                          <a:effectLst/>
                        </a:rPr>
                        <a:t>Doesn’t value teamwork over independent responsibilities</a:t>
                      </a:r>
                      <a:endParaRPr lang="en-US" sz="900">
                        <a:effectLst/>
                      </a:endParaRPr>
                    </a:p>
                    <a:p>
                      <a:pPr marL="342900" marR="0" lvl="0" indent="-342900">
                        <a:spcBef>
                          <a:spcPts val="0"/>
                        </a:spcBef>
                        <a:spcAft>
                          <a:spcPts val="0"/>
                        </a:spcAft>
                        <a:buFont typeface="Wingdings" charset="2"/>
                        <a:buChar char=""/>
                        <a:tabLst>
                          <a:tab pos="110490" algn="l"/>
                        </a:tabLst>
                      </a:pPr>
                      <a:r>
                        <a:rPr lang="en-US" sz="700">
                          <a:effectLst/>
                        </a:rPr>
                        <a:t>Struggles to communicate or resolve teaming issues effectively</a:t>
                      </a:r>
                      <a:endParaRPr lang="en-US" sz="900">
                        <a:effectLst/>
                        <a:latin typeface="BellTMed" charset="0"/>
                        <a:ea typeface="Times New Roman" charset="0"/>
                        <a:cs typeface="Times New Roman" charset="0"/>
                      </a:endParaRPr>
                    </a:p>
                  </a:txBody>
                  <a:tcPr marL="51931" marR="51931" marT="19418" marB="19418"/>
                </a:tc>
                <a:extLst>
                  <a:ext uri="{0D108BD9-81ED-4DB2-BD59-A6C34878D82A}">
                    <a16:rowId xmlns:a16="http://schemas.microsoft.com/office/drawing/2014/main" val="10002"/>
                  </a:ext>
                </a:extLst>
              </a:tr>
              <a:tr h="672919">
                <a:tc>
                  <a:txBody>
                    <a:bodyPr/>
                    <a:lstStyle/>
                    <a:p>
                      <a:pPr marL="0" marR="0">
                        <a:spcBef>
                          <a:spcPts val="0"/>
                        </a:spcBef>
                        <a:spcAft>
                          <a:spcPts val="0"/>
                        </a:spcAft>
                      </a:pPr>
                      <a:r>
                        <a:rPr lang="en-US" sz="900">
                          <a:effectLst/>
                        </a:rPr>
                        <a:t>Communication/</a:t>
                      </a:r>
                    </a:p>
                    <a:p>
                      <a:pPr marL="0" marR="0">
                        <a:spcBef>
                          <a:spcPts val="0"/>
                        </a:spcBef>
                        <a:spcAft>
                          <a:spcPts val="0"/>
                        </a:spcAft>
                      </a:pPr>
                      <a:r>
                        <a:rPr lang="en-US" sz="900">
                          <a:effectLst/>
                        </a:rPr>
                        <a:t>MC Research</a:t>
                      </a:r>
                      <a:endParaRPr lang="en-US" sz="900">
                        <a:effectLst/>
                        <a:latin typeface="BellTMed" charset="0"/>
                        <a:ea typeface="Times New Roman" charset="0"/>
                        <a:cs typeface="Times New Roman" charset="0"/>
                      </a:endParaRPr>
                    </a:p>
                  </a:txBody>
                  <a:tcPr marL="48770" marR="48770" marT="0" marB="0" anchor="ctr"/>
                </a:tc>
                <a:tc>
                  <a:txBody>
                    <a:bodyPr/>
                    <a:lstStyle/>
                    <a:p>
                      <a:pPr marL="0" marR="0">
                        <a:spcBef>
                          <a:spcPts val="0"/>
                        </a:spcBef>
                        <a:spcAft>
                          <a:spcPts val="0"/>
                        </a:spcAft>
                      </a:pPr>
                      <a:r>
                        <a:rPr lang="en-US" sz="700" b="1">
                          <a:effectLst/>
                        </a:rPr>
                        <a:t>15%</a:t>
                      </a:r>
                      <a:endParaRPr lang="en-US" sz="900" b="1">
                        <a:effectLst/>
                        <a:latin typeface="BellTMed" charset="0"/>
                        <a:ea typeface="Times New Roman" charset="0"/>
                        <a:cs typeface="Times New Roman" charset="0"/>
                      </a:endParaRPr>
                    </a:p>
                  </a:txBody>
                  <a:tcPr marL="48770" marR="48770" marT="0" marB="0" anchor="ctr"/>
                </a:tc>
                <a:tc>
                  <a:txBody>
                    <a:bodyPr/>
                    <a:lstStyle/>
                    <a:p>
                      <a:pPr marL="342900" marR="0" lvl="0" indent="-342900">
                        <a:spcBef>
                          <a:spcPts val="0"/>
                        </a:spcBef>
                        <a:spcAft>
                          <a:spcPts val="0"/>
                        </a:spcAft>
                        <a:buFont typeface="Wingdings" charset="2"/>
                        <a:buChar char=""/>
                        <a:tabLst>
                          <a:tab pos="99060" algn="l"/>
                          <a:tab pos="187325" algn="l"/>
                        </a:tabLst>
                      </a:pPr>
                      <a:r>
                        <a:rPr lang="en-US" sz="700">
                          <a:effectLst/>
                        </a:rPr>
                        <a:t>Shows in-depth understanding of MC</a:t>
                      </a:r>
                      <a:endParaRPr lang="en-US" sz="900">
                        <a:effectLst/>
                      </a:endParaRPr>
                    </a:p>
                    <a:p>
                      <a:pPr marL="342900" marR="0" lvl="0" indent="-342900">
                        <a:spcBef>
                          <a:spcPts val="0"/>
                        </a:spcBef>
                        <a:spcAft>
                          <a:spcPts val="0"/>
                        </a:spcAft>
                        <a:buFont typeface="Wingdings" charset="2"/>
                        <a:buChar char=""/>
                        <a:tabLst>
                          <a:tab pos="99060" algn="l"/>
                          <a:tab pos="187325" algn="l"/>
                        </a:tabLst>
                      </a:pPr>
                      <a:r>
                        <a:rPr lang="en-US" sz="700">
                          <a:effectLst/>
                        </a:rPr>
                        <a:t>3-4 MC specific references made throughout the conversation</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56845" algn="l"/>
                        </a:tabLst>
                      </a:pPr>
                      <a:r>
                        <a:rPr lang="en-US" sz="700">
                          <a:effectLst/>
                        </a:rPr>
                        <a:t>Shows understanding but lacks depth </a:t>
                      </a:r>
                      <a:endParaRPr lang="en-US" sz="900">
                        <a:effectLst/>
                      </a:endParaRPr>
                    </a:p>
                    <a:p>
                      <a:pPr marL="342900" marR="0" lvl="0" indent="-342900">
                        <a:spcBef>
                          <a:spcPts val="0"/>
                        </a:spcBef>
                        <a:spcAft>
                          <a:spcPts val="0"/>
                        </a:spcAft>
                        <a:buFont typeface="Wingdings" charset="2"/>
                        <a:buChar char=""/>
                        <a:tabLst>
                          <a:tab pos="156845" algn="l"/>
                        </a:tabLst>
                      </a:pPr>
                      <a:r>
                        <a:rPr lang="en-US" sz="700">
                          <a:effectLst/>
                        </a:rPr>
                        <a:t>2 MC business concepts presented</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08585" algn="l"/>
                        </a:tabLst>
                      </a:pPr>
                      <a:r>
                        <a:rPr lang="en-US" sz="700">
                          <a:effectLst/>
                        </a:rPr>
                        <a:t>Shows basic understanding of topic</a:t>
                      </a:r>
                      <a:endParaRPr lang="en-US" sz="900">
                        <a:effectLst/>
                      </a:endParaRPr>
                    </a:p>
                    <a:p>
                      <a:pPr marL="342900" marR="0" lvl="0" indent="-342900">
                        <a:spcBef>
                          <a:spcPts val="0"/>
                        </a:spcBef>
                        <a:spcAft>
                          <a:spcPts val="0"/>
                        </a:spcAft>
                        <a:buFont typeface="Wingdings" charset="2"/>
                        <a:buChar char=""/>
                        <a:tabLst>
                          <a:tab pos="108585" algn="l"/>
                        </a:tabLst>
                      </a:pPr>
                      <a:r>
                        <a:rPr lang="en-US" sz="700">
                          <a:effectLst/>
                        </a:rPr>
                        <a:t>One underlying concept presented</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10490" algn="l"/>
                        </a:tabLst>
                      </a:pPr>
                      <a:r>
                        <a:rPr lang="en-US" sz="700">
                          <a:effectLst/>
                        </a:rPr>
                        <a:t>Shows little understanding of topic</a:t>
                      </a:r>
                      <a:endParaRPr lang="en-US" sz="900">
                        <a:effectLst/>
                      </a:endParaRPr>
                    </a:p>
                    <a:p>
                      <a:pPr marL="342900" marR="0" lvl="0" indent="-342900">
                        <a:spcBef>
                          <a:spcPts val="0"/>
                        </a:spcBef>
                        <a:spcAft>
                          <a:spcPts val="0"/>
                        </a:spcAft>
                        <a:buFont typeface="Wingdings" charset="2"/>
                        <a:buChar char=""/>
                        <a:tabLst>
                          <a:tab pos="110490" algn="l"/>
                        </a:tabLst>
                      </a:pPr>
                      <a:r>
                        <a:rPr lang="en-US" sz="700">
                          <a:effectLst/>
                        </a:rPr>
                        <a:t>No underlying concepts presented</a:t>
                      </a:r>
                      <a:endParaRPr lang="en-US" sz="900">
                        <a:effectLst/>
                        <a:latin typeface="BellTMed" charset="0"/>
                        <a:ea typeface="Times New Roman" charset="0"/>
                        <a:cs typeface="Times New Roman" charset="0"/>
                      </a:endParaRPr>
                    </a:p>
                  </a:txBody>
                  <a:tcPr marL="51931" marR="51931" marT="19418" marB="19418"/>
                </a:tc>
                <a:extLst>
                  <a:ext uri="{0D108BD9-81ED-4DB2-BD59-A6C34878D82A}">
                    <a16:rowId xmlns:a16="http://schemas.microsoft.com/office/drawing/2014/main" val="10003"/>
                  </a:ext>
                </a:extLst>
              </a:tr>
              <a:tr h="855677">
                <a:tc>
                  <a:txBody>
                    <a:bodyPr/>
                    <a:lstStyle/>
                    <a:p>
                      <a:pPr marL="0" marR="0">
                        <a:spcBef>
                          <a:spcPts val="0"/>
                        </a:spcBef>
                        <a:spcAft>
                          <a:spcPts val="0"/>
                        </a:spcAft>
                      </a:pPr>
                      <a:r>
                        <a:rPr lang="en-US" sz="900">
                          <a:effectLst/>
                        </a:rPr>
                        <a:t>Communication/</a:t>
                      </a:r>
                    </a:p>
                    <a:p>
                      <a:pPr marL="0" marR="0">
                        <a:spcBef>
                          <a:spcPts val="0"/>
                        </a:spcBef>
                        <a:spcAft>
                          <a:spcPts val="0"/>
                        </a:spcAft>
                      </a:pPr>
                      <a:r>
                        <a:rPr lang="en-US" sz="900">
                          <a:effectLst/>
                        </a:rPr>
                        <a:t>Relationship Building</a:t>
                      </a:r>
                      <a:endParaRPr lang="en-US" sz="900">
                        <a:effectLst/>
                        <a:latin typeface="BellTMed" charset="0"/>
                        <a:ea typeface="Times New Roman" charset="0"/>
                        <a:cs typeface="Times New Roman" charset="0"/>
                      </a:endParaRPr>
                    </a:p>
                  </a:txBody>
                  <a:tcPr marL="48770" marR="48770" marT="0" marB="0" anchor="ctr"/>
                </a:tc>
                <a:tc>
                  <a:txBody>
                    <a:bodyPr/>
                    <a:lstStyle/>
                    <a:p>
                      <a:pPr marL="0" marR="0">
                        <a:spcBef>
                          <a:spcPts val="0"/>
                        </a:spcBef>
                        <a:spcAft>
                          <a:spcPts val="0"/>
                        </a:spcAft>
                      </a:pPr>
                      <a:r>
                        <a:rPr lang="en-US" sz="700" b="1">
                          <a:effectLst/>
                        </a:rPr>
                        <a:t>25%</a:t>
                      </a:r>
                      <a:endParaRPr lang="en-US" sz="900" b="1">
                        <a:effectLst/>
                        <a:latin typeface="BellTMed" charset="0"/>
                        <a:ea typeface="Times New Roman" charset="0"/>
                        <a:cs typeface="Times New Roman" charset="0"/>
                      </a:endParaRPr>
                    </a:p>
                  </a:txBody>
                  <a:tcPr marL="48770" marR="48770" marT="0" marB="0" anchor="ctr"/>
                </a:tc>
                <a:tc>
                  <a:txBody>
                    <a:bodyPr/>
                    <a:lstStyle/>
                    <a:p>
                      <a:pPr marL="342900" marR="0" lvl="0" indent="-342900">
                        <a:spcBef>
                          <a:spcPts val="0"/>
                        </a:spcBef>
                        <a:spcAft>
                          <a:spcPts val="0"/>
                        </a:spcAft>
                        <a:buFont typeface="Wingdings" charset="2"/>
                        <a:buChar char=""/>
                        <a:tabLst>
                          <a:tab pos="99060" algn="l"/>
                          <a:tab pos="187325" algn="l"/>
                        </a:tabLst>
                      </a:pPr>
                      <a:r>
                        <a:rPr lang="en-US" sz="700">
                          <a:effectLst/>
                        </a:rPr>
                        <a:t>Open ended questions</a:t>
                      </a:r>
                      <a:endParaRPr lang="en-US" sz="900">
                        <a:effectLst/>
                      </a:endParaRPr>
                    </a:p>
                    <a:p>
                      <a:pPr marL="342900" marR="0" lvl="0" indent="-342900">
                        <a:spcBef>
                          <a:spcPts val="0"/>
                        </a:spcBef>
                        <a:spcAft>
                          <a:spcPts val="0"/>
                        </a:spcAft>
                        <a:buFont typeface="Wingdings" charset="2"/>
                        <a:buChar char=""/>
                        <a:tabLst>
                          <a:tab pos="99060" algn="l"/>
                          <a:tab pos="187325" algn="l"/>
                        </a:tabLst>
                      </a:pPr>
                      <a:r>
                        <a:rPr lang="en-US" sz="700">
                          <a:effectLst/>
                        </a:rPr>
                        <a:t>Questions designed to draw out information from person interviewing</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56845" algn="l"/>
                        </a:tabLst>
                      </a:pPr>
                      <a:r>
                        <a:rPr lang="en-US" sz="700">
                          <a:effectLst/>
                        </a:rPr>
                        <a:t>Some open ended questions</a:t>
                      </a:r>
                      <a:endParaRPr lang="en-US" sz="900">
                        <a:effectLst/>
                      </a:endParaRPr>
                    </a:p>
                    <a:p>
                      <a:pPr marL="342900" marR="0" lvl="0" indent="-342900">
                        <a:spcBef>
                          <a:spcPts val="0"/>
                        </a:spcBef>
                        <a:spcAft>
                          <a:spcPts val="0"/>
                        </a:spcAft>
                        <a:buFont typeface="Wingdings" charset="2"/>
                        <a:buChar char=""/>
                        <a:tabLst>
                          <a:tab pos="156845" algn="l"/>
                        </a:tabLst>
                      </a:pPr>
                      <a:r>
                        <a:rPr lang="en-US" sz="700">
                          <a:effectLst/>
                        </a:rPr>
                        <a:t>Some questions were designed to draw out information from person interviewing</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08585" algn="l"/>
                        </a:tabLst>
                      </a:pPr>
                      <a:r>
                        <a:rPr lang="en-US" sz="700">
                          <a:effectLst/>
                        </a:rPr>
                        <a:t>Few questions were open ended</a:t>
                      </a:r>
                      <a:endParaRPr lang="en-US" sz="900">
                        <a:effectLst/>
                      </a:endParaRPr>
                    </a:p>
                    <a:p>
                      <a:pPr marL="342900" marR="0" lvl="0" indent="-342900">
                        <a:spcBef>
                          <a:spcPts val="0"/>
                        </a:spcBef>
                        <a:spcAft>
                          <a:spcPts val="0"/>
                        </a:spcAft>
                        <a:buFont typeface="Wingdings" charset="2"/>
                        <a:buChar char=""/>
                        <a:tabLst>
                          <a:tab pos="108585" algn="l"/>
                        </a:tabLst>
                      </a:pPr>
                      <a:r>
                        <a:rPr lang="en-US" sz="700">
                          <a:effectLst/>
                        </a:rPr>
                        <a:t>Few questions were designed to draw out information from person interviewing</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10490" algn="l"/>
                        </a:tabLst>
                      </a:pPr>
                      <a:r>
                        <a:rPr lang="en-US" sz="700">
                          <a:effectLst/>
                        </a:rPr>
                        <a:t>All questions are yes/no</a:t>
                      </a:r>
                      <a:endParaRPr lang="en-US" sz="900">
                        <a:effectLst/>
                      </a:endParaRPr>
                    </a:p>
                    <a:p>
                      <a:pPr marL="342900" marR="0" lvl="0" indent="-342900">
                        <a:spcBef>
                          <a:spcPts val="0"/>
                        </a:spcBef>
                        <a:spcAft>
                          <a:spcPts val="0"/>
                        </a:spcAft>
                        <a:buFont typeface="Wingdings" charset="2"/>
                        <a:buChar char=""/>
                        <a:tabLst>
                          <a:tab pos="110490" algn="l"/>
                        </a:tabLst>
                      </a:pPr>
                      <a:r>
                        <a:rPr lang="en-US" sz="700">
                          <a:effectLst/>
                        </a:rPr>
                        <a:t>Questions were not designed to draw out information from person interviewing</a:t>
                      </a:r>
                      <a:endParaRPr lang="en-US" sz="900">
                        <a:effectLst/>
                      </a:endParaRPr>
                    </a:p>
                    <a:p>
                      <a:pPr marL="342900" marR="0" lvl="0" indent="-342900">
                        <a:spcBef>
                          <a:spcPts val="0"/>
                        </a:spcBef>
                        <a:spcAft>
                          <a:spcPts val="0"/>
                        </a:spcAft>
                        <a:buFont typeface="Wingdings" charset="2"/>
                        <a:buChar char=""/>
                        <a:tabLst>
                          <a:tab pos="110490" algn="l"/>
                        </a:tabLst>
                      </a:pPr>
                      <a:r>
                        <a:rPr lang="en-US" sz="700">
                          <a:effectLst/>
                        </a:rPr>
                        <a:t>Said “like” or “um” 15 times or more</a:t>
                      </a:r>
                      <a:endParaRPr lang="en-US" sz="900">
                        <a:effectLst/>
                        <a:latin typeface="BellTMed" charset="0"/>
                        <a:ea typeface="Times New Roman" charset="0"/>
                        <a:cs typeface="Times New Roman" charset="0"/>
                      </a:endParaRPr>
                    </a:p>
                  </a:txBody>
                  <a:tcPr marL="51931" marR="51931" marT="19418" marB="19418"/>
                </a:tc>
                <a:extLst>
                  <a:ext uri="{0D108BD9-81ED-4DB2-BD59-A6C34878D82A}">
                    <a16:rowId xmlns:a16="http://schemas.microsoft.com/office/drawing/2014/main" val="10004"/>
                  </a:ext>
                </a:extLst>
              </a:tr>
              <a:tr h="764298">
                <a:tc>
                  <a:txBody>
                    <a:bodyPr/>
                    <a:lstStyle/>
                    <a:p>
                      <a:pPr marL="0" marR="0">
                        <a:spcBef>
                          <a:spcPts val="0"/>
                        </a:spcBef>
                        <a:spcAft>
                          <a:spcPts val="0"/>
                        </a:spcAft>
                      </a:pPr>
                      <a:r>
                        <a:rPr lang="en-US" sz="900">
                          <a:effectLst/>
                        </a:rPr>
                        <a:t>Accountability</a:t>
                      </a:r>
                      <a:endParaRPr lang="en-US" sz="900">
                        <a:effectLst/>
                        <a:latin typeface="BellTMed" charset="0"/>
                        <a:ea typeface="Times New Roman" charset="0"/>
                        <a:cs typeface="Times New Roman" charset="0"/>
                      </a:endParaRPr>
                    </a:p>
                  </a:txBody>
                  <a:tcPr marL="48770" marR="48770" marT="0" marB="0" anchor="ctr"/>
                </a:tc>
                <a:tc>
                  <a:txBody>
                    <a:bodyPr/>
                    <a:lstStyle/>
                    <a:p>
                      <a:pPr marL="0" marR="0">
                        <a:spcBef>
                          <a:spcPts val="0"/>
                        </a:spcBef>
                        <a:spcAft>
                          <a:spcPts val="0"/>
                        </a:spcAft>
                      </a:pPr>
                      <a:r>
                        <a:rPr lang="en-US" sz="700" b="1">
                          <a:effectLst/>
                        </a:rPr>
                        <a:t>15%</a:t>
                      </a:r>
                      <a:endParaRPr lang="en-US" sz="900" b="1">
                        <a:effectLst/>
                        <a:latin typeface="BellTMed" charset="0"/>
                        <a:ea typeface="Times New Roman" charset="0"/>
                        <a:cs typeface="Times New Roman" charset="0"/>
                      </a:endParaRPr>
                    </a:p>
                  </a:txBody>
                  <a:tcPr marL="48770" marR="48770" marT="0" marB="0" anchor="ctr"/>
                </a:tc>
                <a:tc>
                  <a:txBody>
                    <a:bodyPr/>
                    <a:lstStyle/>
                    <a:p>
                      <a:pPr marL="342900" marR="0" lvl="0" indent="-342900">
                        <a:spcBef>
                          <a:spcPts val="0"/>
                        </a:spcBef>
                        <a:spcAft>
                          <a:spcPts val="0"/>
                        </a:spcAft>
                        <a:buFont typeface="Wingdings" charset="2"/>
                        <a:buChar char=""/>
                        <a:tabLst>
                          <a:tab pos="99060" algn="l"/>
                          <a:tab pos="187325" algn="l"/>
                        </a:tabLst>
                      </a:pPr>
                      <a:r>
                        <a:rPr lang="en-US" sz="700">
                          <a:effectLst/>
                        </a:rPr>
                        <a:t>Can clearly articulate the importance of learning/failure</a:t>
                      </a:r>
                      <a:endParaRPr lang="en-US" sz="900">
                        <a:effectLst/>
                      </a:endParaRPr>
                    </a:p>
                    <a:p>
                      <a:pPr marL="342900" marR="0" lvl="0" indent="-342900">
                        <a:spcBef>
                          <a:spcPts val="0"/>
                        </a:spcBef>
                        <a:spcAft>
                          <a:spcPts val="0"/>
                        </a:spcAft>
                        <a:buFont typeface="Wingdings" charset="2"/>
                        <a:buChar char=""/>
                        <a:tabLst>
                          <a:tab pos="99060" algn="l"/>
                          <a:tab pos="187325" algn="l"/>
                        </a:tabLst>
                      </a:pPr>
                      <a:r>
                        <a:rPr lang="en-US" sz="700">
                          <a:effectLst/>
                        </a:rPr>
                        <a:t>Provides 3-4 examples of valuable learning and ownership</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56845" algn="l"/>
                        </a:tabLst>
                      </a:pPr>
                      <a:r>
                        <a:rPr lang="en-US" sz="700">
                          <a:effectLst/>
                        </a:rPr>
                        <a:t>Understands the importance of learning/failure</a:t>
                      </a:r>
                      <a:endParaRPr lang="en-US" sz="900">
                        <a:effectLst/>
                      </a:endParaRPr>
                    </a:p>
                    <a:p>
                      <a:pPr marL="342900" marR="0" lvl="0" indent="-342900">
                        <a:spcBef>
                          <a:spcPts val="0"/>
                        </a:spcBef>
                        <a:spcAft>
                          <a:spcPts val="0"/>
                        </a:spcAft>
                        <a:buFont typeface="Wingdings" charset="2"/>
                        <a:buChar char=""/>
                        <a:tabLst>
                          <a:tab pos="156845" algn="l"/>
                        </a:tabLst>
                      </a:pPr>
                      <a:r>
                        <a:rPr lang="en-US" sz="700">
                          <a:effectLst/>
                        </a:rPr>
                        <a:t>Provides 1-2 examples of valuable learning and ownership</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08585" algn="l"/>
                        </a:tabLst>
                      </a:pPr>
                      <a:r>
                        <a:rPr lang="en-US" sz="700">
                          <a:effectLst/>
                        </a:rPr>
                        <a:t>Few questions are asked in logical order</a:t>
                      </a:r>
                      <a:endParaRPr lang="en-US" sz="900">
                        <a:effectLst/>
                      </a:endParaRPr>
                    </a:p>
                    <a:p>
                      <a:pPr marL="342900" marR="0" lvl="0" indent="-342900">
                        <a:spcBef>
                          <a:spcPts val="0"/>
                        </a:spcBef>
                        <a:spcAft>
                          <a:spcPts val="0"/>
                        </a:spcAft>
                        <a:buFont typeface="Wingdings" charset="2"/>
                        <a:buChar char=""/>
                        <a:tabLst>
                          <a:tab pos="108585" algn="l"/>
                        </a:tabLst>
                      </a:pPr>
                      <a:r>
                        <a:rPr lang="en-US" sz="700">
                          <a:effectLst/>
                        </a:rPr>
                        <a:t>Few questions are designed to build on previous questions</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10490" algn="l"/>
                        </a:tabLst>
                      </a:pPr>
                      <a:r>
                        <a:rPr lang="en-US" sz="700">
                          <a:effectLst/>
                        </a:rPr>
                        <a:t>Questions are not in logical order</a:t>
                      </a:r>
                      <a:endParaRPr lang="en-US" sz="900">
                        <a:effectLst/>
                      </a:endParaRPr>
                    </a:p>
                    <a:p>
                      <a:pPr marL="342900" marR="0" lvl="0" indent="-342900">
                        <a:spcBef>
                          <a:spcPts val="0"/>
                        </a:spcBef>
                        <a:spcAft>
                          <a:spcPts val="0"/>
                        </a:spcAft>
                        <a:buFont typeface="Wingdings" charset="2"/>
                        <a:buChar char=""/>
                        <a:tabLst>
                          <a:tab pos="110490" algn="l"/>
                        </a:tabLst>
                      </a:pPr>
                      <a:r>
                        <a:rPr lang="en-US" sz="700">
                          <a:effectLst/>
                        </a:rPr>
                        <a:t>Questions are not designed to build on previous questions</a:t>
                      </a:r>
                      <a:endParaRPr lang="en-US" sz="900">
                        <a:effectLst/>
                        <a:latin typeface="BellTMed" charset="0"/>
                        <a:ea typeface="Times New Roman" charset="0"/>
                        <a:cs typeface="Times New Roman" charset="0"/>
                      </a:endParaRPr>
                    </a:p>
                  </a:txBody>
                  <a:tcPr marL="51931" marR="51931" marT="19418" marB="19418"/>
                </a:tc>
                <a:extLst>
                  <a:ext uri="{0D108BD9-81ED-4DB2-BD59-A6C34878D82A}">
                    <a16:rowId xmlns:a16="http://schemas.microsoft.com/office/drawing/2014/main" val="10005"/>
                  </a:ext>
                </a:extLst>
              </a:tr>
              <a:tr h="764298">
                <a:tc>
                  <a:txBody>
                    <a:bodyPr/>
                    <a:lstStyle/>
                    <a:p>
                      <a:pPr marL="0" marR="0">
                        <a:spcBef>
                          <a:spcPts val="0"/>
                        </a:spcBef>
                        <a:spcAft>
                          <a:spcPts val="0"/>
                        </a:spcAft>
                      </a:pPr>
                      <a:r>
                        <a:rPr lang="en-US" sz="900">
                          <a:effectLst/>
                        </a:rPr>
                        <a:t>Smart</a:t>
                      </a:r>
                      <a:endParaRPr lang="en-US" sz="900">
                        <a:effectLst/>
                        <a:latin typeface="BellTMed" charset="0"/>
                        <a:ea typeface="Times New Roman" charset="0"/>
                        <a:cs typeface="Times New Roman" charset="0"/>
                      </a:endParaRPr>
                    </a:p>
                  </a:txBody>
                  <a:tcPr marL="48770" marR="48770" marT="0" marB="0" anchor="ctr"/>
                </a:tc>
                <a:tc>
                  <a:txBody>
                    <a:bodyPr/>
                    <a:lstStyle/>
                    <a:p>
                      <a:pPr marL="0" marR="0">
                        <a:spcBef>
                          <a:spcPts val="0"/>
                        </a:spcBef>
                        <a:spcAft>
                          <a:spcPts val="0"/>
                        </a:spcAft>
                      </a:pPr>
                      <a:r>
                        <a:rPr lang="en-US" sz="700" b="1">
                          <a:effectLst/>
                        </a:rPr>
                        <a:t>10%</a:t>
                      </a:r>
                      <a:endParaRPr lang="en-US" sz="900" b="1">
                        <a:effectLst/>
                        <a:latin typeface="BellTMed" charset="0"/>
                        <a:ea typeface="Times New Roman" charset="0"/>
                        <a:cs typeface="Times New Roman" charset="0"/>
                      </a:endParaRPr>
                    </a:p>
                  </a:txBody>
                  <a:tcPr marL="48770" marR="48770" marT="0" marB="0" anchor="ctr"/>
                </a:tc>
                <a:tc>
                  <a:txBody>
                    <a:bodyPr/>
                    <a:lstStyle/>
                    <a:p>
                      <a:pPr marL="342900" marR="0" lvl="0" indent="-342900">
                        <a:spcBef>
                          <a:spcPts val="0"/>
                        </a:spcBef>
                        <a:spcAft>
                          <a:spcPts val="0"/>
                        </a:spcAft>
                        <a:buFont typeface="Wingdings" charset="2"/>
                        <a:buChar char=""/>
                        <a:tabLst>
                          <a:tab pos="99060" algn="l"/>
                          <a:tab pos="187325" algn="l"/>
                        </a:tabLst>
                      </a:pPr>
                      <a:r>
                        <a:rPr lang="en-US" sz="700">
                          <a:effectLst/>
                        </a:rPr>
                        <a:t>Questions asked in logical order</a:t>
                      </a:r>
                      <a:endParaRPr lang="en-US" sz="900">
                        <a:effectLst/>
                      </a:endParaRPr>
                    </a:p>
                    <a:p>
                      <a:pPr marL="342900" marR="0" lvl="0" indent="-342900">
                        <a:spcBef>
                          <a:spcPts val="0"/>
                        </a:spcBef>
                        <a:spcAft>
                          <a:spcPts val="0"/>
                        </a:spcAft>
                        <a:buFont typeface="Wingdings" charset="2"/>
                        <a:buChar char=""/>
                        <a:tabLst>
                          <a:tab pos="99060" algn="l"/>
                          <a:tab pos="187325" algn="l"/>
                        </a:tabLst>
                      </a:pPr>
                      <a:r>
                        <a:rPr lang="en-US" sz="700">
                          <a:effectLst/>
                        </a:rPr>
                        <a:t>Questions are designed to build on previous questions or context provided</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56845" algn="l"/>
                        </a:tabLst>
                      </a:pPr>
                      <a:r>
                        <a:rPr lang="en-US" sz="700">
                          <a:effectLst/>
                        </a:rPr>
                        <a:t>Most questions asked in logical order</a:t>
                      </a:r>
                      <a:endParaRPr lang="en-US" sz="900">
                        <a:effectLst/>
                      </a:endParaRPr>
                    </a:p>
                    <a:p>
                      <a:pPr marL="342900" marR="0" lvl="0" indent="-342900">
                        <a:spcBef>
                          <a:spcPts val="0"/>
                        </a:spcBef>
                        <a:spcAft>
                          <a:spcPts val="0"/>
                        </a:spcAft>
                        <a:buFont typeface="Wingdings" charset="2"/>
                        <a:buChar char=""/>
                        <a:tabLst>
                          <a:tab pos="156845" algn="l"/>
                        </a:tabLst>
                      </a:pPr>
                      <a:r>
                        <a:rPr lang="en-US" sz="700">
                          <a:effectLst/>
                        </a:rPr>
                        <a:t>Some questions are designed to build on previous questions or context provided</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08585" algn="l"/>
                        </a:tabLst>
                      </a:pPr>
                      <a:r>
                        <a:rPr lang="en-US" sz="700">
                          <a:effectLst/>
                        </a:rPr>
                        <a:t>Few questions are asked in logical order</a:t>
                      </a:r>
                      <a:endParaRPr lang="en-US" sz="900">
                        <a:effectLst/>
                      </a:endParaRPr>
                    </a:p>
                    <a:p>
                      <a:pPr marL="342900" marR="0" lvl="0" indent="-342900">
                        <a:spcBef>
                          <a:spcPts val="0"/>
                        </a:spcBef>
                        <a:spcAft>
                          <a:spcPts val="0"/>
                        </a:spcAft>
                        <a:buFont typeface="Wingdings" charset="2"/>
                        <a:buChar char=""/>
                        <a:tabLst>
                          <a:tab pos="108585" algn="l"/>
                        </a:tabLst>
                      </a:pPr>
                      <a:r>
                        <a:rPr lang="en-US" sz="700">
                          <a:effectLst/>
                        </a:rPr>
                        <a:t>Few questions are designed to build on previous questions or context provided</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10490" algn="l"/>
                        </a:tabLst>
                      </a:pPr>
                      <a:r>
                        <a:rPr lang="en-US" sz="700">
                          <a:effectLst/>
                        </a:rPr>
                        <a:t>Questions are not in logical order</a:t>
                      </a:r>
                      <a:endParaRPr lang="en-US" sz="900">
                        <a:effectLst/>
                      </a:endParaRPr>
                    </a:p>
                    <a:p>
                      <a:pPr marL="342900" marR="0" lvl="0" indent="-342900">
                        <a:spcBef>
                          <a:spcPts val="0"/>
                        </a:spcBef>
                        <a:spcAft>
                          <a:spcPts val="0"/>
                        </a:spcAft>
                        <a:buFont typeface="Wingdings" charset="2"/>
                        <a:buChar char=""/>
                        <a:tabLst>
                          <a:tab pos="110490" algn="l"/>
                        </a:tabLst>
                      </a:pPr>
                      <a:r>
                        <a:rPr lang="en-US" sz="700">
                          <a:effectLst/>
                        </a:rPr>
                        <a:t>Questions are not designed to build on previous questions or context provided</a:t>
                      </a:r>
                      <a:endParaRPr lang="en-US" sz="900">
                        <a:effectLst/>
                        <a:latin typeface="BellTMed" charset="0"/>
                        <a:ea typeface="Times New Roman" charset="0"/>
                        <a:cs typeface="Times New Roman" charset="0"/>
                      </a:endParaRPr>
                    </a:p>
                  </a:txBody>
                  <a:tcPr marL="51931" marR="51931" marT="19418" marB="19418"/>
                </a:tc>
                <a:extLst>
                  <a:ext uri="{0D108BD9-81ED-4DB2-BD59-A6C34878D82A}">
                    <a16:rowId xmlns:a16="http://schemas.microsoft.com/office/drawing/2014/main" val="10006"/>
                  </a:ext>
                </a:extLst>
              </a:tr>
              <a:tr h="490160">
                <a:tc>
                  <a:txBody>
                    <a:bodyPr/>
                    <a:lstStyle/>
                    <a:p>
                      <a:pPr marL="0" marR="0">
                        <a:spcBef>
                          <a:spcPts val="0"/>
                        </a:spcBef>
                        <a:spcAft>
                          <a:spcPts val="0"/>
                        </a:spcAft>
                      </a:pPr>
                      <a:r>
                        <a:rPr lang="en-US" sz="900">
                          <a:effectLst/>
                        </a:rPr>
                        <a:t>Capable</a:t>
                      </a:r>
                      <a:endParaRPr lang="en-US" sz="900">
                        <a:effectLst/>
                        <a:latin typeface="BellTMed" charset="0"/>
                        <a:ea typeface="Times New Roman" charset="0"/>
                        <a:cs typeface="Times New Roman" charset="0"/>
                      </a:endParaRPr>
                    </a:p>
                  </a:txBody>
                  <a:tcPr marL="48770" marR="48770" marT="0" marB="0" anchor="ctr"/>
                </a:tc>
                <a:tc>
                  <a:txBody>
                    <a:bodyPr/>
                    <a:lstStyle/>
                    <a:p>
                      <a:pPr marL="0" marR="0">
                        <a:spcBef>
                          <a:spcPts val="0"/>
                        </a:spcBef>
                        <a:spcAft>
                          <a:spcPts val="0"/>
                        </a:spcAft>
                      </a:pPr>
                      <a:r>
                        <a:rPr lang="en-US" sz="700" b="1">
                          <a:effectLst/>
                        </a:rPr>
                        <a:t>10%</a:t>
                      </a:r>
                      <a:endParaRPr lang="en-US" sz="900" b="1">
                        <a:effectLst/>
                        <a:latin typeface="BellTMed" charset="0"/>
                        <a:ea typeface="Times New Roman" charset="0"/>
                        <a:cs typeface="Times New Roman" charset="0"/>
                      </a:endParaRPr>
                    </a:p>
                  </a:txBody>
                  <a:tcPr marL="48770" marR="48770" marT="0" marB="0" anchor="ctr"/>
                </a:tc>
                <a:tc>
                  <a:txBody>
                    <a:bodyPr/>
                    <a:lstStyle/>
                    <a:p>
                      <a:pPr marL="342900" marR="0" lvl="0" indent="-342900">
                        <a:spcBef>
                          <a:spcPts val="0"/>
                        </a:spcBef>
                        <a:spcAft>
                          <a:spcPts val="0"/>
                        </a:spcAft>
                        <a:buFont typeface="Wingdings" charset="2"/>
                        <a:buChar char=""/>
                        <a:tabLst>
                          <a:tab pos="99060" algn="l"/>
                          <a:tab pos="187325" algn="l"/>
                        </a:tabLst>
                      </a:pPr>
                      <a:r>
                        <a:rPr lang="en-US" sz="700">
                          <a:effectLst/>
                        </a:rPr>
                        <a:t>Highlights 5 unique instances where they executed well and achieved results</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56845" algn="l"/>
                        </a:tabLst>
                      </a:pPr>
                      <a:r>
                        <a:rPr lang="en-US" sz="700">
                          <a:effectLst/>
                        </a:rPr>
                        <a:t>Highlights 3-4 unique instances where they executed well and achieved results</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13030" algn="l"/>
                          <a:tab pos="133350" algn="l"/>
                        </a:tabLst>
                      </a:pPr>
                      <a:r>
                        <a:rPr lang="en-US" sz="700">
                          <a:effectLst/>
                        </a:rPr>
                        <a:t>Highlights 1-2 unique instances where they executed well and achieved results</a:t>
                      </a:r>
                      <a:endParaRPr lang="en-US" sz="900">
                        <a:effectLst/>
                        <a:latin typeface="BellTMed" charset="0"/>
                        <a:ea typeface="Times New Roman" charset="0"/>
                        <a:cs typeface="Times New Roman" charset="0"/>
                      </a:endParaRPr>
                    </a:p>
                  </a:txBody>
                  <a:tcPr marL="51931" marR="51931" marT="19418" marB="19418"/>
                </a:tc>
                <a:tc>
                  <a:txBody>
                    <a:bodyPr/>
                    <a:lstStyle/>
                    <a:p>
                      <a:pPr marL="342900" marR="0" lvl="0" indent="-342900">
                        <a:spcBef>
                          <a:spcPts val="0"/>
                        </a:spcBef>
                        <a:spcAft>
                          <a:spcPts val="0"/>
                        </a:spcAft>
                        <a:buFont typeface="Wingdings" charset="2"/>
                        <a:buChar char=""/>
                        <a:tabLst>
                          <a:tab pos="110490" algn="l"/>
                        </a:tabLst>
                      </a:pPr>
                      <a:r>
                        <a:rPr lang="en-US" sz="700">
                          <a:effectLst/>
                        </a:rPr>
                        <a:t>No results discussed</a:t>
                      </a:r>
                      <a:endParaRPr lang="en-US" sz="900">
                        <a:effectLst/>
                        <a:latin typeface="BellTMed" charset="0"/>
                        <a:ea typeface="Times New Roman" charset="0"/>
                        <a:cs typeface="Times New Roman" charset="0"/>
                      </a:endParaRPr>
                    </a:p>
                  </a:txBody>
                  <a:tcPr marL="51931" marR="51931" marT="19418" marB="19418"/>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665545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18</a:t>
            </a:fld>
            <a:endParaRPr lang="en-GB">
              <a:solidFill>
                <a:srgbClr val="FFFFFF"/>
              </a:solidFill>
            </a:endParaRPr>
          </a:p>
        </p:txBody>
      </p:sp>
      <p:sp>
        <p:nvSpPr>
          <p:cNvPr id="6" name="Text Placeholder 5"/>
          <p:cNvSpPr>
            <a:spLocks noGrp="1"/>
          </p:cNvSpPr>
          <p:nvPr>
            <p:ph type="body" sz="quarter" idx="14"/>
          </p:nvPr>
        </p:nvSpPr>
        <p:spPr/>
        <p:txBody>
          <a:bodyPr>
            <a:normAutofit/>
          </a:bodyPr>
          <a:lstStyle/>
          <a:p>
            <a:r>
              <a:rPr lang="en-US" sz="4000"/>
              <a:t>Team interview planning</a:t>
            </a:r>
          </a:p>
        </p:txBody>
      </p:sp>
      <p:sp>
        <p:nvSpPr>
          <p:cNvPr id="5" name="Title 1"/>
          <p:cNvSpPr txBox="1">
            <a:spLocks/>
          </p:cNvSpPr>
          <p:nvPr/>
        </p:nvSpPr>
        <p:spPr>
          <a:xfrm>
            <a:off x="2743200" y="5486399"/>
            <a:ext cx="6765580" cy="2062287"/>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a:lstStyle>
          <a:p>
            <a:pPr algn="r"/>
            <a:r>
              <a:rPr lang="en-US" cap="none">
                <a:solidFill>
                  <a:schemeClr val="accent1"/>
                </a:solidFill>
              </a:rPr>
              <a:t>Grab your interview plan.</a:t>
            </a:r>
            <a:endParaRPr lang="en-US"/>
          </a:p>
        </p:txBody>
      </p:sp>
    </p:spTree>
    <p:extLst>
      <p:ext uri="{BB962C8B-B14F-4D97-AF65-F5344CB8AC3E}">
        <p14:creationId xmlns:p14="http://schemas.microsoft.com/office/powerpoint/2010/main" val="16113562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Build an interview plan</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19</a:t>
            </a:fld>
            <a:endParaRPr lang="en-GB">
              <a:solidFill>
                <a:srgbClr val="FFFFFF"/>
              </a:solidFill>
            </a:endParaRPr>
          </a:p>
        </p:txBody>
      </p:sp>
      <p:sp>
        <p:nvSpPr>
          <p:cNvPr id="5" name="Title 1"/>
          <p:cNvSpPr txBox="1">
            <a:spLocks/>
          </p:cNvSpPr>
          <p:nvPr/>
        </p:nvSpPr>
        <p:spPr>
          <a:xfrm>
            <a:off x="337077" y="1752600"/>
            <a:ext cx="9376463" cy="5098938"/>
          </a:xfrm>
          <a:prstGeom prst="rect">
            <a:avLst/>
          </a:prstGeom>
        </p:spPr>
        <p:txBody>
          <a:bodyPr vert="horz" lIns="91440" tIns="45720" rIns="91440" bIns="45720" rtlCol="0" anchor="t">
            <a:noAutofit/>
          </a:bodyPr>
          <a:lst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a:lstStyle>
          <a:p>
            <a:pPr marL="742950" indent="-742950">
              <a:lnSpc>
                <a:spcPct val="150000"/>
              </a:lnSpc>
              <a:buFont typeface="+mj-lt"/>
              <a:buAutoNum type="arabicPeriod"/>
            </a:pPr>
            <a:r>
              <a:rPr lang="en-US" sz="2800" cap="none">
                <a:solidFill>
                  <a:schemeClr val="accent1"/>
                </a:solidFill>
              </a:rPr>
              <a:t>Find your team members or join a </a:t>
            </a:r>
            <a:r>
              <a:rPr lang="en-US" sz="2800" cap="none"/>
              <a:t>team</a:t>
            </a:r>
            <a:r>
              <a:rPr lang="en-US" sz="2800" cap="none">
                <a:solidFill>
                  <a:schemeClr val="accent1"/>
                </a:solidFill>
              </a:rPr>
              <a:t>.</a:t>
            </a:r>
          </a:p>
          <a:p>
            <a:pPr marL="742950" indent="-742950">
              <a:lnSpc>
                <a:spcPct val="150000"/>
              </a:lnSpc>
              <a:buFont typeface="+mj-lt"/>
              <a:buAutoNum type="arabicPeriod"/>
            </a:pPr>
            <a:r>
              <a:rPr lang="en-US" sz="2800" cap="none">
                <a:solidFill>
                  <a:schemeClr val="accent1"/>
                </a:solidFill>
              </a:rPr>
              <a:t>Select a </a:t>
            </a:r>
            <a:r>
              <a:rPr lang="en-US" sz="2800" cap="none"/>
              <a:t>position </a:t>
            </a:r>
            <a:r>
              <a:rPr lang="en-US" sz="2800" cap="none">
                <a:solidFill>
                  <a:schemeClr val="accent1"/>
                </a:solidFill>
              </a:rPr>
              <a:t>you want to hire. </a:t>
            </a:r>
          </a:p>
          <a:p>
            <a:pPr marL="742950" indent="-742950">
              <a:lnSpc>
                <a:spcPct val="150000"/>
              </a:lnSpc>
              <a:buFont typeface="+mj-lt"/>
              <a:buAutoNum type="arabicPeriod"/>
            </a:pPr>
            <a:r>
              <a:rPr lang="en-US" sz="2800" cap="none">
                <a:solidFill>
                  <a:schemeClr val="accent1"/>
                </a:solidFill>
              </a:rPr>
              <a:t>Fill out the </a:t>
            </a:r>
            <a:r>
              <a:rPr lang="en-US" sz="2800" cap="none"/>
              <a:t>plan</a:t>
            </a:r>
            <a:r>
              <a:rPr lang="en-US" sz="2800" cap="none">
                <a:solidFill>
                  <a:schemeClr val="accent1"/>
                </a:solidFill>
              </a:rPr>
              <a:t>: (8m)</a:t>
            </a:r>
          </a:p>
          <a:p>
            <a:pPr marL="1200150" lvl="1" indent="-742950">
              <a:lnSpc>
                <a:spcPct val="150000"/>
              </a:lnSpc>
              <a:buFont typeface="+mj-lt"/>
              <a:buAutoNum type="arabicPeriod"/>
            </a:pPr>
            <a:r>
              <a:rPr lang="en-US" sz="1500">
                <a:solidFill>
                  <a:schemeClr val="accent1"/>
                </a:solidFill>
              </a:rPr>
              <a:t>Fill in RAPID and s</a:t>
            </a:r>
            <a:r>
              <a:rPr lang="en-US" sz="1500" cap="none">
                <a:solidFill>
                  <a:schemeClr val="accent1"/>
                </a:solidFill>
              </a:rPr>
              <a:t>elect interviewers for each stage</a:t>
            </a:r>
          </a:p>
          <a:p>
            <a:pPr marL="1200150" lvl="1" indent="-742950">
              <a:lnSpc>
                <a:spcPct val="150000"/>
              </a:lnSpc>
              <a:buFont typeface="+mj-lt"/>
              <a:buAutoNum type="arabicPeriod"/>
            </a:pPr>
            <a:r>
              <a:rPr lang="en-US" sz="1500">
                <a:solidFill>
                  <a:schemeClr val="accent1"/>
                </a:solidFill>
              </a:rPr>
              <a:t>Select </a:t>
            </a:r>
            <a:r>
              <a:rPr lang="en-US" sz="1500" cap="none">
                <a:solidFill>
                  <a:schemeClr val="accent1"/>
                </a:solidFill>
              </a:rPr>
              <a:t>competencies for each interviewer</a:t>
            </a:r>
          </a:p>
          <a:p>
            <a:pPr lvl="1">
              <a:lnSpc>
                <a:spcPct val="150000"/>
              </a:lnSpc>
            </a:pPr>
            <a:endParaRPr lang="en-US" sz="1500" cap="none">
              <a:solidFill>
                <a:schemeClr val="accent1"/>
              </a:solidFill>
            </a:endParaRPr>
          </a:p>
          <a:p>
            <a:pPr marL="742950" indent="-742950">
              <a:lnSpc>
                <a:spcPct val="150000"/>
              </a:lnSpc>
              <a:buFont typeface="+mj-lt"/>
              <a:buAutoNum type="arabicPeriod"/>
            </a:pPr>
            <a:r>
              <a:rPr lang="en-US" sz="2800" cap="none">
                <a:solidFill>
                  <a:schemeClr val="accent1"/>
                </a:solidFill>
              </a:rPr>
              <a:t>Build your </a:t>
            </a:r>
            <a:r>
              <a:rPr lang="en-US" sz="2800" cap="none"/>
              <a:t>rubric </a:t>
            </a:r>
            <a:r>
              <a:rPr lang="en-US" sz="2800" cap="none">
                <a:solidFill>
                  <a:schemeClr val="accent1"/>
                </a:solidFill>
              </a:rPr>
              <a:t>for screening: (8m)</a:t>
            </a:r>
          </a:p>
          <a:p>
            <a:pPr marL="1200150" lvl="1" indent="-742950">
              <a:lnSpc>
                <a:spcPct val="150000"/>
              </a:lnSpc>
              <a:buFont typeface="+mj-lt"/>
              <a:buAutoNum type="arabicPeriod"/>
            </a:pPr>
            <a:r>
              <a:rPr lang="en-US" sz="1500">
                <a:solidFill>
                  <a:schemeClr val="accent1"/>
                </a:solidFill>
              </a:rPr>
              <a:t>Fill in the competencies in the screening stage</a:t>
            </a:r>
          </a:p>
          <a:p>
            <a:pPr marL="1200150" lvl="1" indent="-742950">
              <a:lnSpc>
                <a:spcPct val="150000"/>
              </a:lnSpc>
              <a:buFont typeface="+mj-lt"/>
              <a:buAutoNum type="arabicPeriod"/>
            </a:pPr>
            <a:r>
              <a:rPr lang="en-US" sz="1500" cap="none">
                <a:solidFill>
                  <a:schemeClr val="accent1"/>
                </a:solidFill>
              </a:rPr>
              <a:t>Agree on weights for each competency</a:t>
            </a:r>
          </a:p>
          <a:p>
            <a:pPr marL="1200150" lvl="1" indent="-742950">
              <a:lnSpc>
                <a:spcPct val="150000"/>
              </a:lnSpc>
              <a:buFont typeface="+mj-lt"/>
              <a:buAutoNum type="arabicPeriod"/>
            </a:pPr>
            <a:r>
              <a:rPr lang="en-US" sz="1500">
                <a:solidFill>
                  <a:schemeClr val="accent1"/>
                </a:solidFill>
              </a:rPr>
              <a:t>Agree on criteria for each rating </a:t>
            </a:r>
            <a:endParaRPr lang="en-US" sz="1500" cap="none">
              <a:solidFill>
                <a:schemeClr val="accent1"/>
              </a:solidFill>
            </a:endParaRPr>
          </a:p>
        </p:txBody>
      </p:sp>
    </p:spTree>
    <p:extLst>
      <p:ext uri="{BB962C8B-B14F-4D97-AF65-F5344CB8AC3E}">
        <p14:creationId xmlns:p14="http://schemas.microsoft.com/office/powerpoint/2010/main" val="12618294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86" y="990600"/>
            <a:ext cx="9351554" cy="4381500"/>
          </a:xfrm>
        </p:spPr>
        <p:txBody>
          <a:bodyPr anchor="t">
            <a:noAutofit/>
          </a:bodyPr>
          <a:lstStyle/>
          <a:p>
            <a:r>
              <a:rPr lang="en-US" sz="4800"/>
              <a:t>Why?</a:t>
            </a:r>
            <a:br>
              <a:rPr lang="en-US" sz="4000"/>
            </a:br>
            <a:br>
              <a:rPr lang="en-US" sz="4000"/>
            </a:br>
            <a:br>
              <a:rPr lang="en-US" sz="4000"/>
            </a:br>
            <a:br>
              <a:rPr lang="en-US" sz="4000" cap="none">
                <a:solidFill>
                  <a:schemeClr val="accent1"/>
                </a:solidFill>
              </a:rPr>
            </a:br>
            <a:r>
              <a:rPr lang="en-US" sz="5400" cap="none"/>
              <a:t>2017 </a:t>
            </a:r>
            <a:r>
              <a:rPr lang="en-US" sz="5400" cap="none" err="1"/>
              <a:t>MassChallenge</a:t>
            </a:r>
            <a:r>
              <a:rPr lang="en-US" sz="5400" cap="none"/>
              <a:t> Goal: </a:t>
            </a:r>
            <a:br>
              <a:rPr lang="en-US" sz="4000" cap="none"/>
            </a:br>
            <a:r>
              <a:rPr lang="en-US" sz="4000" cap="none">
                <a:solidFill>
                  <a:schemeClr val="accent1"/>
                </a:solidFill>
              </a:rPr>
              <a:t>build a team prepared to expand our mission throughout the world</a:t>
            </a:r>
            <a:endParaRPr lang="en-US" sz="8000" cap="none"/>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2</a:t>
            </a:fld>
            <a:endParaRPr lang="en-GB">
              <a:solidFill>
                <a:srgbClr val="FFFFFF"/>
              </a:solidFill>
            </a:endParaRPr>
          </a:p>
        </p:txBody>
      </p:sp>
    </p:spTree>
    <p:extLst>
      <p:ext uri="{BB962C8B-B14F-4D97-AF65-F5344CB8AC3E}">
        <p14:creationId xmlns:p14="http://schemas.microsoft.com/office/powerpoint/2010/main" val="16169681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20</a:t>
            </a:fld>
            <a:endParaRPr lang="en-GB">
              <a:solidFill>
                <a:srgbClr val="FFFFFF"/>
              </a:solidFill>
            </a:endParaRPr>
          </a:p>
        </p:txBody>
      </p:sp>
      <p:sp>
        <p:nvSpPr>
          <p:cNvPr id="6" name="Text Placeholder 5"/>
          <p:cNvSpPr>
            <a:spLocks noGrp="1"/>
          </p:cNvSpPr>
          <p:nvPr>
            <p:ph type="body" sz="quarter" idx="14"/>
          </p:nvPr>
        </p:nvSpPr>
        <p:spPr/>
        <p:txBody>
          <a:bodyPr>
            <a:normAutofit/>
          </a:bodyPr>
          <a:lstStyle/>
          <a:p>
            <a:r>
              <a:rPr lang="en-US" sz="6000"/>
              <a:t>Share out</a:t>
            </a:r>
          </a:p>
        </p:txBody>
      </p:sp>
    </p:spTree>
    <p:extLst>
      <p:ext uri="{BB962C8B-B14F-4D97-AF65-F5344CB8AC3E}">
        <p14:creationId xmlns:p14="http://schemas.microsoft.com/office/powerpoint/2010/main" val="9909051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21</a:t>
            </a:fld>
            <a:endParaRPr lang="en-GB">
              <a:solidFill>
                <a:srgbClr val="FFFFFF"/>
              </a:solidFill>
            </a:endParaRPr>
          </a:p>
        </p:txBody>
      </p:sp>
      <p:sp>
        <p:nvSpPr>
          <p:cNvPr id="6" name="Text Placeholder 5"/>
          <p:cNvSpPr>
            <a:spLocks noGrp="1"/>
          </p:cNvSpPr>
          <p:nvPr>
            <p:ph type="body" sz="quarter" idx="14"/>
          </p:nvPr>
        </p:nvSpPr>
        <p:spPr/>
        <p:txBody>
          <a:bodyPr>
            <a:normAutofit/>
          </a:bodyPr>
          <a:lstStyle/>
          <a:p>
            <a:r>
              <a:rPr lang="en-US" sz="6000"/>
              <a:t>Q&amp;A </a:t>
            </a:r>
          </a:p>
        </p:txBody>
      </p:sp>
    </p:spTree>
    <p:extLst>
      <p:ext uri="{BB962C8B-B14F-4D97-AF65-F5344CB8AC3E}">
        <p14:creationId xmlns:p14="http://schemas.microsoft.com/office/powerpoint/2010/main" val="5727512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22</a:t>
            </a:fld>
            <a:endParaRPr lang="en-GB">
              <a:solidFill>
                <a:srgbClr val="FFFFFF"/>
              </a:solidFill>
            </a:endParaRPr>
          </a:p>
        </p:txBody>
      </p:sp>
      <p:sp>
        <p:nvSpPr>
          <p:cNvPr id="6" name="Text Placeholder 5"/>
          <p:cNvSpPr>
            <a:spLocks noGrp="1"/>
          </p:cNvSpPr>
          <p:nvPr>
            <p:ph type="body" sz="quarter" idx="14"/>
          </p:nvPr>
        </p:nvSpPr>
        <p:spPr/>
        <p:txBody>
          <a:bodyPr>
            <a:normAutofit/>
          </a:bodyPr>
          <a:lstStyle/>
          <a:p>
            <a:r>
              <a:rPr lang="en-US" sz="6600"/>
              <a:t>Review</a:t>
            </a:r>
            <a:endParaRPr lang="en-US" sz="4000"/>
          </a:p>
        </p:txBody>
      </p:sp>
    </p:spTree>
    <p:extLst>
      <p:ext uri="{BB962C8B-B14F-4D97-AF65-F5344CB8AC3E}">
        <p14:creationId xmlns:p14="http://schemas.microsoft.com/office/powerpoint/2010/main" val="21427552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235" y="1295400"/>
            <a:ext cx="9376463" cy="3352800"/>
          </a:xfrm>
        </p:spPr>
        <p:txBody>
          <a:bodyPr>
            <a:noAutofit/>
          </a:bodyPr>
          <a:lstStyle/>
          <a:p>
            <a:r>
              <a:rPr lang="en-US" sz="3600"/>
              <a:t>Training Objective: </a:t>
            </a:r>
            <a:br>
              <a:rPr lang="en-US" sz="3600"/>
            </a:br>
            <a:br>
              <a:rPr lang="en-US" sz="3600"/>
            </a:br>
            <a:br>
              <a:rPr lang="en-US" sz="3600"/>
            </a:br>
            <a:br>
              <a:rPr lang="en-US" sz="3600" cap="none">
                <a:solidFill>
                  <a:schemeClr val="accent1"/>
                </a:solidFill>
              </a:rPr>
            </a:br>
            <a:r>
              <a:rPr lang="en-US" sz="3600" cap="none">
                <a:solidFill>
                  <a:schemeClr val="accent1"/>
                </a:solidFill>
              </a:rPr>
              <a:t>To understand and execute objective interviewing in order to </a:t>
            </a:r>
            <a:r>
              <a:rPr lang="en-US" sz="3600" cap="none"/>
              <a:t>hire the best </a:t>
            </a:r>
            <a:r>
              <a:rPr lang="en-US" sz="3600" cap="none">
                <a:solidFill>
                  <a:schemeClr val="accent1"/>
                </a:solidFill>
              </a:rPr>
              <a:t>person for the job, every time.</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23</a:t>
            </a:fld>
            <a:endParaRPr lang="en-GB">
              <a:solidFill>
                <a:srgbClr val="FFFFFF"/>
              </a:solidFill>
            </a:endParaRPr>
          </a:p>
        </p:txBody>
      </p:sp>
    </p:spTree>
    <p:extLst>
      <p:ext uri="{BB962C8B-B14F-4D97-AF65-F5344CB8AC3E}">
        <p14:creationId xmlns:p14="http://schemas.microsoft.com/office/powerpoint/2010/main" val="11332637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Takeaways</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24</a:t>
            </a:fld>
            <a:endParaRPr lang="en-GB">
              <a:solidFill>
                <a:srgbClr val="FFFFFF"/>
              </a:solidFill>
            </a:endParaRPr>
          </a:p>
        </p:txBody>
      </p:sp>
      <p:graphicFrame>
        <p:nvGraphicFramePr>
          <p:cNvPr id="6" name="Diagram 5"/>
          <p:cNvGraphicFramePr/>
          <p:nvPr/>
        </p:nvGraphicFramePr>
        <p:xfrm>
          <a:off x="356235" y="2489568"/>
          <a:ext cx="9376463" cy="3955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07087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235" y="1676400"/>
            <a:ext cx="9376463" cy="4800600"/>
          </a:xfrm>
        </p:spPr>
        <p:txBody>
          <a:bodyPr>
            <a:noAutofit/>
          </a:bodyPr>
          <a:lstStyle/>
          <a:p>
            <a:r>
              <a:rPr lang="en-US" sz="3600"/>
              <a:t>Action items: </a:t>
            </a:r>
            <a:br>
              <a:rPr lang="en-US" sz="3600"/>
            </a:br>
            <a:br>
              <a:rPr lang="en-US" sz="3600"/>
            </a:br>
            <a:br>
              <a:rPr lang="en-US" sz="3600"/>
            </a:br>
            <a:br>
              <a:rPr lang="en-US" sz="3600" cap="none">
                <a:solidFill>
                  <a:schemeClr val="accent1"/>
                </a:solidFill>
              </a:rPr>
            </a:br>
            <a:r>
              <a:rPr lang="en-US" sz="3600" cap="none">
                <a:solidFill>
                  <a:schemeClr val="accent1"/>
                </a:solidFill>
              </a:rPr>
              <a:t>1. </a:t>
            </a:r>
            <a:r>
              <a:rPr lang="en-US" sz="3600" cap="none"/>
              <a:t>Create an interviewing plan </a:t>
            </a:r>
            <a:r>
              <a:rPr lang="en-US" sz="3600" cap="none">
                <a:solidFill>
                  <a:schemeClr val="accent1"/>
                </a:solidFill>
              </a:rPr>
              <a:t>for the roles you are hiring for in 2017.</a:t>
            </a:r>
            <a:br>
              <a:rPr lang="en-US" sz="3600" cap="none">
                <a:solidFill>
                  <a:schemeClr val="accent1"/>
                </a:solidFill>
              </a:rPr>
            </a:br>
            <a:br>
              <a:rPr lang="en-US" sz="3600" cap="none">
                <a:solidFill>
                  <a:schemeClr val="accent1"/>
                </a:solidFill>
              </a:rPr>
            </a:br>
            <a:r>
              <a:rPr lang="en-US" sz="3600" cap="none">
                <a:solidFill>
                  <a:schemeClr val="accent1"/>
                </a:solidFill>
              </a:rPr>
              <a:t>2. </a:t>
            </a:r>
            <a:r>
              <a:rPr lang="en-US" sz="3600" cap="none"/>
              <a:t>Create a rubric </a:t>
            </a:r>
            <a:r>
              <a:rPr lang="en-US" sz="3600" cap="none">
                <a:solidFill>
                  <a:schemeClr val="accent1"/>
                </a:solidFill>
              </a:rPr>
              <a:t>for each competency you are evaluating. </a:t>
            </a:r>
            <a:r>
              <a:rPr lang="en-US" sz="3600" i="1" cap="none">
                <a:solidFill>
                  <a:schemeClr val="accent1"/>
                </a:solidFill>
              </a:rPr>
              <a:t>(You can re-use these in your interview plans!)</a:t>
            </a:r>
            <a:br>
              <a:rPr lang="en-US" sz="3600" cap="none">
                <a:solidFill>
                  <a:schemeClr val="accent1"/>
                </a:solidFill>
              </a:rPr>
            </a:br>
            <a:endParaRPr lang="en-US" sz="3600" cap="none">
              <a:solidFill>
                <a:schemeClr val="accent1"/>
              </a:solidFill>
            </a:endParaRP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25</a:t>
            </a:fld>
            <a:endParaRPr lang="en-GB">
              <a:solidFill>
                <a:srgbClr val="FFFFFF"/>
              </a:solidFill>
            </a:endParaRPr>
          </a:p>
        </p:txBody>
      </p:sp>
    </p:spTree>
    <p:extLst>
      <p:ext uri="{BB962C8B-B14F-4D97-AF65-F5344CB8AC3E}">
        <p14:creationId xmlns:p14="http://schemas.microsoft.com/office/powerpoint/2010/main" val="18134867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26</a:t>
            </a:fld>
            <a:endParaRPr lang="en-GB">
              <a:solidFill>
                <a:srgbClr val="FFFFFF"/>
              </a:solidFill>
            </a:endParaRPr>
          </a:p>
        </p:txBody>
      </p:sp>
      <p:sp>
        <p:nvSpPr>
          <p:cNvPr id="6" name="Text Placeholder 5"/>
          <p:cNvSpPr>
            <a:spLocks noGrp="1"/>
          </p:cNvSpPr>
          <p:nvPr>
            <p:ph type="body" sz="quarter" idx="14"/>
          </p:nvPr>
        </p:nvSpPr>
        <p:spPr/>
        <p:txBody>
          <a:bodyPr>
            <a:normAutofit/>
          </a:bodyPr>
          <a:lstStyle/>
          <a:p>
            <a:r>
              <a:rPr lang="en-US" sz="4000"/>
              <a:t>Please provide Feedback so we can improve</a:t>
            </a:r>
          </a:p>
        </p:txBody>
      </p:sp>
      <p:sp>
        <p:nvSpPr>
          <p:cNvPr id="5" name="Text Placeholder 5"/>
          <p:cNvSpPr>
            <a:spLocks noGrp="1"/>
          </p:cNvSpPr>
          <p:nvPr>
            <p:ph type="body" sz="quarter" idx="14"/>
          </p:nvPr>
        </p:nvSpPr>
        <p:spPr>
          <a:xfrm>
            <a:off x="3750097" y="6172200"/>
            <a:ext cx="5963443" cy="898448"/>
          </a:xfrm>
        </p:spPr>
        <p:txBody>
          <a:bodyPr>
            <a:normAutofit/>
          </a:bodyPr>
          <a:lstStyle/>
          <a:p>
            <a:pPr algn="r"/>
            <a:r>
              <a:rPr lang="en-US" sz="4000">
                <a:solidFill>
                  <a:schemeClr val="accent1"/>
                </a:solidFill>
              </a:rPr>
              <a:t>Thank you!</a:t>
            </a:r>
          </a:p>
        </p:txBody>
      </p:sp>
    </p:spTree>
    <p:extLst>
      <p:ext uri="{BB962C8B-B14F-4D97-AF65-F5344CB8AC3E}">
        <p14:creationId xmlns:p14="http://schemas.microsoft.com/office/powerpoint/2010/main" val="1560122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235" y="1295400"/>
            <a:ext cx="9376463" cy="3352800"/>
          </a:xfrm>
        </p:spPr>
        <p:txBody>
          <a:bodyPr>
            <a:noAutofit/>
          </a:bodyPr>
          <a:lstStyle/>
          <a:p>
            <a:r>
              <a:rPr lang="en-US" sz="3600"/>
              <a:t>Training Objective: </a:t>
            </a:r>
            <a:br>
              <a:rPr lang="en-US" sz="3600"/>
            </a:br>
            <a:br>
              <a:rPr lang="en-US" sz="3600"/>
            </a:br>
            <a:br>
              <a:rPr lang="en-US" sz="3600"/>
            </a:br>
            <a:br>
              <a:rPr lang="en-US" sz="3600" cap="none">
                <a:solidFill>
                  <a:schemeClr val="accent1"/>
                </a:solidFill>
              </a:rPr>
            </a:br>
            <a:r>
              <a:rPr lang="en-US" sz="3600" cap="none">
                <a:solidFill>
                  <a:schemeClr val="accent1"/>
                </a:solidFill>
              </a:rPr>
              <a:t>To understand and execute objective interviewing in order to </a:t>
            </a:r>
            <a:r>
              <a:rPr lang="en-US" sz="3600" cap="none"/>
              <a:t>hire the best </a:t>
            </a:r>
            <a:r>
              <a:rPr lang="en-US" sz="3600" cap="none">
                <a:solidFill>
                  <a:schemeClr val="accent1"/>
                </a:solidFill>
              </a:rPr>
              <a:t>person for the job, every time.</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3</a:t>
            </a:fld>
            <a:endParaRPr lang="en-GB">
              <a:solidFill>
                <a:srgbClr val="FFFFFF"/>
              </a:solidFill>
            </a:endParaRPr>
          </a:p>
        </p:txBody>
      </p:sp>
    </p:spTree>
    <p:extLst>
      <p:ext uri="{BB962C8B-B14F-4D97-AF65-F5344CB8AC3E}">
        <p14:creationId xmlns:p14="http://schemas.microsoft.com/office/powerpoint/2010/main" val="3449990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Takeaways</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4</a:t>
            </a:fld>
            <a:endParaRPr lang="en-GB">
              <a:solidFill>
                <a:srgbClr val="FFFFFF"/>
              </a:solidFill>
            </a:endParaRPr>
          </a:p>
        </p:txBody>
      </p:sp>
      <p:graphicFrame>
        <p:nvGraphicFramePr>
          <p:cNvPr id="6" name="Diagram 5"/>
          <p:cNvGraphicFramePr/>
          <p:nvPr>
            <p:extLst>
              <p:ext uri="{D42A27DB-BD31-4B8C-83A1-F6EECF244321}">
                <p14:modId xmlns:p14="http://schemas.microsoft.com/office/powerpoint/2010/main" val="913549091"/>
              </p:ext>
            </p:extLst>
          </p:nvPr>
        </p:nvGraphicFramePr>
        <p:xfrm>
          <a:off x="356235" y="2489568"/>
          <a:ext cx="9376463" cy="3955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27152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5</a:t>
            </a:fld>
            <a:endParaRPr lang="en-GB">
              <a:solidFill>
                <a:srgbClr val="FFFFFF"/>
              </a:solidFill>
            </a:endParaRPr>
          </a:p>
        </p:txBody>
      </p:sp>
      <p:graphicFrame>
        <p:nvGraphicFramePr>
          <p:cNvPr id="6" name="Diagram 5"/>
          <p:cNvGraphicFramePr/>
          <p:nvPr>
            <p:extLst>
              <p:ext uri="{D42A27DB-BD31-4B8C-83A1-F6EECF244321}">
                <p14:modId xmlns:p14="http://schemas.microsoft.com/office/powerpoint/2010/main" val="463113965"/>
              </p:ext>
            </p:extLst>
          </p:nvPr>
        </p:nvGraphicFramePr>
        <p:xfrm>
          <a:off x="368935" y="2444862"/>
          <a:ext cx="9376463" cy="3955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214309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235" y="990600"/>
            <a:ext cx="7111366" cy="1066800"/>
          </a:xfrm>
        </p:spPr>
        <p:txBody>
          <a:bodyPr anchor="t">
            <a:noAutofit/>
          </a:bodyPr>
          <a:lstStyle/>
          <a:p>
            <a:r>
              <a:rPr lang="en-US" sz="3600"/>
              <a:t>Activity Resources</a:t>
            </a:r>
            <a:br>
              <a:rPr lang="en-US" sz="3600"/>
            </a:br>
            <a:br>
              <a:rPr lang="en-US" sz="3600"/>
            </a:br>
            <a:br>
              <a:rPr lang="en-US" sz="3600"/>
            </a:br>
            <a:br>
              <a:rPr lang="en-US" sz="3600"/>
            </a:br>
            <a:endParaRPr lang="en-US" sz="7200" cap="none"/>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6</a:t>
            </a:fld>
            <a:endParaRPr lang="en-GB">
              <a:solidFill>
                <a:srgbClr val="FFFFFF"/>
              </a:solidFill>
            </a:endParaRPr>
          </a:p>
        </p:txBody>
      </p:sp>
      <p:sp>
        <p:nvSpPr>
          <p:cNvPr id="6" name="Title 1"/>
          <p:cNvSpPr txBox="1">
            <a:spLocks/>
          </p:cNvSpPr>
          <p:nvPr/>
        </p:nvSpPr>
        <p:spPr>
          <a:xfrm>
            <a:off x="356234" y="2057400"/>
            <a:ext cx="9357306" cy="3657600"/>
          </a:xfrm>
          <a:prstGeom prst="rect">
            <a:avLst/>
          </a:prstGeom>
        </p:spPr>
        <p:txBody>
          <a:bodyPr vert="horz" lIns="91440" tIns="45720" rIns="91440" bIns="45720" rtlCol="0" anchor="t">
            <a:noAutofit/>
          </a:bodyPr>
          <a:lst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a:lstStyle>
          <a:p>
            <a:pPr marL="514350" indent="-514350">
              <a:buFont typeface="+mj-lt"/>
              <a:buAutoNum type="arabicPeriod"/>
            </a:pPr>
            <a:r>
              <a:rPr lang="en-US" sz="3200" cap="none"/>
              <a:t>  Interview Script</a:t>
            </a:r>
            <a:br>
              <a:rPr lang="en-US" sz="3200" cap="none">
                <a:solidFill>
                  <a:schemeClr val="tx1"/>
                </a:solidFill>
              </a:rPr>
            </a:br>
            <a:endParaRPr lang="en-US" sz="3200" cap="none">
              <a:solidFill>
                <a:schemeClr val="tx1"/>
              </a:solidFill>
            </a:endParaRPr>
          </a:p>
          <a:p>
            <a:pPr marL="514350" indent="-514350">
              <a:buFont typeface="+mj-lt"/>
              <a:buAutoNum type="arabicPeriod"/>
            </a:pPr>
            <a:r>
              <a:rPr lang="en-US" sz="3200" cap="none"/>
              <a:t>  Interview Plan &amp; Rubric Instructions/ Template</a:t>
            </a:r>
            <a:br>
              <a:rPr lang="en-US" sz="3200" cap="none">
                <a:solidFill>
                  <a:schemeClr val="tx1"/>
                </a:solidFill>
              </a:rPr>
            </a:br>
            <a:endParaRPr lang="en-US" sz="3200" cap="none">
              <a:solidFill>
                <a:schemeClr val="tx1"/>
              </a:solidFill>
            </a:endParaRPr>
          </a:p>
          <a:p>
            <a:pPr marL="742950" indent="-742950">
              <a:buFontTx/>
              <a:buAutoNum type="arabicPeriod"/>
            </a:pPr>
            <a:r>
              <a:rPr lang="en-US" sz="3200" cap="none"/>
              <a:t>Sample Interviewing Competencies/ Questions</a:t>
            </a:r>
            <a:br>
              <a:rPr lang="en-US" sz="3200" cap="none">
                <a:solidFill>
                  <a:schemeClr val="tx1"/>
                </a:solidFill>
              </a:rPr>
            </a:br>
            <a:endParaRPr lang="en-US" sz="3200" cap="none">
              <a:solidFill>
                <a:schemeClr val="tx1"/>
              </a:solidFill>
            </a:endParaRPr>
          </a:p>
        </p:txBody>
      </p:sp>
    </p:spTree>
    <p:extLst>
      <p:ext uri="{BB962C8B-B14F-4D97-AF65-F5344CB8AC3E}">
        <p14:creationId xmlns:p14="http://schemas.microsoft.com/office/powerpoint/2010/main" val="7249488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7</a:t>
            </a:fld>
            <a:endParaRPr lang="en-GB">
              <a:solidFill>
                <a:srgbClr val="FFFFFF"/>
              </a:solidFill>
            </a:endParaRPr>
          </a:p>
        </p:txBody>
      </p:sp>
      <p:sp>
        <p:nvSpPr>
          <p:cNvPr id="6" name="Text Placeholder 5"/>
          <p:cNvSpPr>
            <a:spLocks noGrp="1"/>
          </p:cNvSpPr>
          <p:nvPr>
            <p:ph type="body" sz="quarter" idx="14"/>
          </p:nvPr>
        </p:nvSpPr>
        <p:spPr/>
        <p:txBody>
          <a:bodyPr>
            <a:normAutofit/>
          </a:bodyPr>
          <a:lstStyle/>
          <a:p>
            <a:r>
              <a:rPr lang="en-US" sz="4000"/>
              <a:t>interview</a:t>
            </a:r>
          </a:p>
        </p:txBody>
      </p:sp>
      <p:sp>
        <p:nvSpPr>
          <p:cNvPr id="5" name="Title 1"/>
          <p:cNvSpPr txBox="1">
            <a:spLocks/>
          </p:cNvSpPr>
          <p:nvPr/>
        </p:nvSpPr>
        <p:spPr>
          <a:xfrm>
            <a:off x="2743200" y="5486399"/>
            <a:ext cx="6765580" cy="2062287"/>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a:lstStyle>
          <a:p>
            <a:pPr algn="r"/>
            <a:r>
              <a:rPr lang="en-US" cap="none">
                <a:solidFill>
                  <a:schemeClr val="accent1"/>
                </a:solidFill>
              </a:rPr>
              <a:t>Partner up and read through the interview script. Write your responses to the questions.</a:t>
            </a:r>
            <a:endParaRPr lang="en-US"/>
          </a:p>
        </p:txBody>
      </p:sp>
    </p:spTree>
    <p:extLst>
      <p:ext uri="{BB962C8B-B14F-4D97-AF65-F5344CB8AC3E}">
        <p14:creationId xmlns:p14="http://schemas.microsoft.com/office/powerpoint/2010/main" val="8201545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Q1 Discussion: </a:t>
            </a:r>
            <a:r>
              <a:rPr lang="en-US" sz="3100" i="1" cap="none">
                <a:solidFill>
                  <a:schemeClr val="accent1"/>
                </a:solidFill>
              </a:rPr>
              <a:t>What are the implications of asking unscripted questions?</a:t>
            </a:r>
            <a:endParaRPr lang="en-US" i="1">
              <a:solidFill>
                <a:schemeClr val="accent1"/>
              </a:solidFill>
            </a:endParaRP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8</a:t>
            </a:fld>
            <a:endParaRPr lang="en-GB">
              <a:solidFill>
                <a:srgbClr val="FFFFFF"/>
              </a:solidFill>
            </a:endParaRPr>
          </a:p>
        </p:txBody>
      </p:sp>
      <p:sp>
        <p:nvSpPr>
          <p:cNvPr id="6" name="Title 1"/>
          <p:cNvSpPr txBox="1">
            <a:spLocks/>
          </p:cNvSpPr>
          <p:nvPr/>
        </p:nvSpPr>
        <p:spPr>
          <a:xfrm>
            <a:off x="368935" y="2063862"/>
            <a:ext cx="9376463" cy="3955938"/>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a:lstStyle>
          <a:p>
            <a:r>
              <a:rPr lang="en-US" sz="4000" cap="none"/>
              <a:t>Does it add </a:t>
            </a:r>
            <a:r>
              <a:rPr lang="en-US" sz="4000" cap="none">
                <a:solidFill>
                  <a:schemeClr val="accent1"/>
                </a:solidFill>
              </a:rPr>
              <a:t>value</a:t>
            </a:r>
            <a:r>
              <a:rPr lang="en-US" sz="4000" cap="none"/>
              <a:t>? </a:t>
            </a:r>
            <a:br>
              <a:rPr lang="en-US" sz="4000" cap="none"/>
            </a:br>
            <a:endParaRPr lang="en-US" sz="4000" cap="none"/>
          </a:p>
          <a:p>
            <a:r>
              <a:rPr lang="en-US" sz="4000" cap="none"/>
              <a:t>Could it invite unconscious </a:t>
            </a:r>
            <a:r>
              <a:rPr lang="en-US" sz="4000" cap="none">
                <a:solidFill>
                  <a:schemeClr val="accent1"/>
                </a:solidFill>
              </a:rPr>
              <a:t>bias</a:t>
            </a:r>
            <a:r>
              <a:rPr lang="en-US" sz="4000" cap="none"/>
              <a:t>?</a:t>
            </a:r>
          </a:p>
        </p:txBody>
      </p:sp>
    </p:spTree>
    <p:extLst>
      <p:ext uri="{BB962C8B-B14F-4D97-AF65-F5344CB8AC3E}">
        <p14:creationId xmlns:p14="http://schemas.microsoft.com/office/powerpoint/2010/main" val="15945140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077" y="457200"/>
            <a:ext cx="9376463" cy="1155475"/>
          </a:xfrm>
        </p:spPr>
        <p:txBody>
          <a:bodyPr/>
          <a:lstStyle/>
          <a:p>
            <a:r>
              <a:rPr lang="en-US"/>
              <a:t>Consistency is king.</a:t>
            </a:r>
          </a:p>
        </p:txBody>
      </p:sp>
      <p:sp>
        <p:nvSpPr>
          <p:cNvPr id="3" name="Footer Placeholder 2"/>
          <p:cNvSpPr>
            <a:spLocks noGrp="1"/>
          </p:cNvSpPr>
          <p:nvPr>
            <p:ph type="ftr" sz="quarter" idx="11"/>
          </p:nvPr>
        </p:nvSpPr>
        <p:spPr/>
        <p:txBody>
          <a:bodyPr/>
          <a:lstStyle/>
          <a:p>
            <a:r>
              <a:rPr lang="en-GB">
                <a:solidFill>
                  <a:srgbClr val="FFFFFF"/>
                </a:solidFill>
              </a:rPr>
              <a:t>Copyright © 2016 MassChallenge, Inc. All Rights Reserved.</a:t>
            </a: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9</a:t>
            </a:fld>
            <a:endParaRPr lang="en-GB">
              <a:solidFill>
                <a:srgbClr val="FFFFFF"/>
              </a:solidFill>
            </a:endParaRPr>
          </a:p>
        </p:txBody>
      </p:sp>
      <p:sp>
        <p:nvSpPr>
          <p:cNvPr id="6" name="Title 1"/>
          <p:cNvSpPr txBox="1">
            <a:spLocks/>
          </p:cNvSpPr>
          <p:nvPr/>
        </p:nvSpPr>
        <p:spPr>
          <a:xfrm>
            <a:off x="368935" y="2063862"/>
            <a:ext cx="9376463" cy="3955938"/>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a:lstStyle>
          <a:p>
            <a:pPr algn="ctr"/>
            <a:r>
              <a:rPr lang="en-US" sz="4000" cap="none">
                <a:solidFill>
                  <a:schemeClr val="bg2">
                    <a:lumMod val="40000"/>
                    <a:lumOff val="60000"/>
                  </a:schemeClr>
                </a:solidFill>
              </a:rPr>
              <a:t>Same questions.</a:t>
            </a:r>
          </a:p>
          <a:p>
            <a:pPr algn="ctr"/>
            <a:r>
              <a:rPr lang="en-US" sz="4000" cap="none">
                <a:solidFill>
                  <a:schemeClr val="bg2">
                    <a:lumMod val="40000"/>
                    <a:lumOff val="60000"/>
                  </a:schemeClr>
                </a:solidFill>
              </a:rPr>
              <a:t> </a:t>
            </a:r>
          </a:p>
          <a:p>
            <a:pPr algn="ctr"/>
            <a:r>
              <a:rPr lang="en-US" sz="4000" cap="none"/>
              <a:t>Same order. </a:t>
            </a:r>
          </a:p>
          <a:p>
            <a:pPr algn="ctr"/>
            <a:endParaRPr lang="en-US" sz="4000" cap="none"/>
          </a:p>
          <a:p>
            <a:pPr algn="ctr"/>
            <a:r>
              <a:rPr lang="en-US" sz="4000" cap="none">
                <a:solidFill>
                  <a:schemeClr val="bg2">
                    <a:lumMod val="75000"/>
                  </a:schemeClr>
                </a:solidFill>
              </a:rPr>
              <a:t>Every time.</a:t>
            </a:r>
          </a:p>
        </p:txBody>
      </p:sp>
    </p:spTree>
    <p:extLst>
      <p:ext uri="{BB962C8B-B14F-4D97-AF65-F5344CB8AC3E}">
        <p14:creationId xmlns:p14="http://schemas.microsoft.com/office/powerpoint/2010/main" val="15241950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Mass Challenge">
  <a:themeElements>
    <a:clrScheme name="Mass Challenge">
      <a:dk1>
        <a:srgbClr val="000000"/>
      </a:dk1>
      <a:lt1>
        <a:srgbClr val="FFFFFF"/>
      </a:lt1>
      <a:dk2>
        <a:srgbClr val="808285"/>
      </a:dk2>
      <a:lt2>
        <a:srgbClr val="0EABBC"/>
      </a:lt2>
      <a:accent1>
        <a:srgbClr val="00708F"/>
      </a:accent1>
      <a:accent2>
        <a:srgbClr val="F29100"/>
      </a:accent2>
      <a:accent3>
        <a:srgbClr val="BF0061"/>
      </a:accent3>
      <a:accent4>
        <a:srgbClr val="004799"/>
      </a:accent4>
      <a:accent5>
        <a:srgbClr val="82368A"/>
      </a:accent5>
      <a:accent6>
        <a:srgbClr val="CF1A21"/>
      </a:accent6>
      <a:hlink>
        <a:srgbClr val="808285"/>
      </a:hlink>
      <a:folHlink>
        <a:srgbClr val="808285"/>
      </a:folHlink>
    </a:clrScheme>
    <a:fontScheme name="Custom 35">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1CDA290A6C9E4E9B0FCD0A88B1FD9E" ma:contentTypeVersion="2" ma:contentTypeDescription="Create a new document." ma:contentTypeScope="" ma:versionID="5202444c8525d72a8080e3c70f8d3a68">
  <xsd:schema xmlns:xsd="http://www.w3.org/2001/XMLSchema" xmlns:xs="http://www.w3.org/2001/XMLSchema" xmlns:p="http://schemas.microsoft.com/office/2006/metadata/properties" xmlns:ns2="cf1ab8c9-cf62-4249-8a8a-810f103ba5d6" targetNamespace="http://schemas.microsoft.com/office/2006/metadata/properties" ma:root="true" ma:fieldsID="c1a0f7a8b9d96327889101976110df19" ns2:_="">
    <xsd:import namespace="cf1ab8c9-cf62-4249-8a8a-810f103ba5d6"/>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1ab8c9-cf62-4249-8a8a-810f103ba5d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3A4892-53E3-4EA3-A6C0-7CD522A203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1ab8c9-cf62-4249-8a8a-810f103ba5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F49BB4-344C-4AF8-B8F8-9A2ED1E9111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98A4AC3-0EDC-4EDB-94B6-544C4CBE88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26</Slides>
  <Notes>26</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Mass Challenge</vt:lpstr>
      <vt:lpstr>MC training: Interviewing</vt:lpstr>
      <vt:lpstr>Why?    2017 MassChallenge Goal:  build a team prepared to expand our mission throughout the world</vt:lpstr>
      <vt:lpstr>Training Objective:     To understand and execute objective interviewing in order to hire the best person for the job, every time.</vt:lpstr>
      <vt:lpstr>Takeaways</vt:lpstr>
      <vt:lpstr>Agenda</vt:lpstr>
      <vt:lpstr>Activity Resources    </vt:lpstr>
      <vt:lpstr>PowerPoint Presentation</vt:lpstr>
      <vt:lpstr>Q1 Discussion: What are the implications of asking unscripted questions?</vt:lpstr>
      <vt:lpstr>Consistency is king.</vt:lpstr>
      <vt:lpstr> Q2 &amp; Q3 Discussion:  What makes a good answer?</vt:lpstr>
      <vt:lpstr> Q4 Discussion:  What are implications of discussing the candidate? </vt:lpstr>
      <vt:lpstr>PowerPoint Presentation</vt:lpstr>
      <vt:lpstr>6 keys to successful interviewing</vt:lpstr>
      <vt:lpstr>PowerPoint Presentation</vt:lpstr>
      <vt:lpstr>RAPID for interview planning</vt:lpstr>
      <vt:lpstr>Sample plan: Alumni Manager role</vt:lpstr>
      <vt:lpstr>Sample Rubric:  Screening for the Alumni Manager role</vt:lpstr>
      <vt:lpstr>PowerPoint Presentation</vt:lpstr>
      <vt:lpstr>Build an interview plan</vt:lpstr>
      <vt:lpstr>PowerPoint Presentation</vt:lpstr>
      <vt:lpstr>PowerPoint Presentation</vt:lpstr>
      <vt:lpstr>PowerPoint Presentation</vt:lpstr>
      <vt:lpstr>Training Objective:     To understand and execute objective interviewing in order to hire the best person for the job, every time.</vt:lpstr>
      <vt:lpstr>Takeaways</vt:lpstr>
      <vt:lpstr>Action items:     1. Create an interviewing plan for the roles you are hiring for in 2017.  2. Create a rubric for each competency you are evaluating. (You can re-use these in your interview plans!)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 training: Interviewing</dc:title>
  <cp:revision>1</cp:revision>
  <dcterms:modified xsi:type="dcterms:W3CDTF">2017-03-20T14:28:32Z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0x0101006B1CDA290A6C9E4E9B0FCD0A88B1FD9E</vt:lpwstr>
  </property>
</Properties>
</file>