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72.xml" ContentType="application/vnd.openxmlformats-officedocument.presentationml.slideLayout+xml"/>
  <Override PartName="/ppt/slideLayouts/slideLayout71.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6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63" r:id="rId3"/>
    <p:sldId id="265" r:id="rId4"/>
    <p:sldId id="264" r:id="rId5"/>
    <p:sldId id="261" r:id="rId6"/>
    <p:sldId id="266" r:id="rId7"/>
    <p:sldId id="262" r:id="rId8"/>
    <p:sldId id="260" r:id="rId9"/>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36" autoAdjust="0"/>
    <p:restoredTop sz="87765" autoAdjust="0"/>
  </p:normalViewPr>
  <p:slideViewPr>
    <p:cSldViewPr>
      <p:cViewPr>
        <p:scale>
          <a:sx n="89" d="100"/>
          <a:sy n="89" d="100"/>
        </p:scale>
        <p:origin x="192" y="-4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viewProps" Target="viewProps.xml"/><Relationship Id="rId7" Type="http://schemas.openxmlformats.org/officeDocument/2006/relationships/slide" Target="slides/slide5.xml"/><Relationship Id="rId17"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customXml" Target="../customXml/item2.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5" Type="http://schemas.openxmlformats.org/officeDocument/2006/relationships/customXml" Target="../customXml/item1.xml"/><Relationship Id="rId10" Type="http://schemas.openxmlformats.org/officeDocument/2006/relationships/notesMaster" Target="notesMasters/notesMaster1.xml"/><Relationship Id="rId1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318384-1CFF-0248-BBFC-31647DCB4833}" type="datetimeFigureOut">
              <a:rPr lang="en-US" smtClean="0"/>
              <a:t>2/6/17</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7AB05-4BDE-BA43-8F0E-F81BC3F41458}" type="slidenum">
              <a:rPr lang="en-US" smtClean="0"/>
              <a:t>‹#›</a:t>
            </a:fld>
            <a:endParaRPr lang="en-US"/>
          </a:p>
        </p:txBody>
      </p:sp>
    </p:spTree>
    <p:extLst>
      <p:ext uri="{BB962C8B-B14F-4D97-AF65-F5344CB8AC3E}">
        <p14:creationId xmlns:p14="http://schemas.microsoft.com/office/powerpoint/2010/main" val="2110552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s://www.moo.com/m4b/account/signup/landing/ffa2f422-02f3-4046-b064-f01b2e735e6b"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s://www.moo.com/m4b/account/signup/landing/ffa2f422-02f3-4046-b064-f01b2e735e6b"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Ordering your business cards:</a:t>
            </a:r>
          </a:p>
          <a:p>
            <a:r>
              <a:rPr lang="en-US" sz="1200" b="0" i="0" kern="1200" dirty="0" smtClean="0">
                <a:solidFill>
                  <a:schemeClr val="tx1"/>
                </a:solidFill>
                <a:effectLst/>
                <a:latin typeface="+mn-lt"/>
                <a:ea typeface="+mn-ea"/>
                <a:cs typeface="+mn-cs"/>
              </a:rPr>
              <a:t>You can order business cards via our </a:t>
            </a:r>
            <a:r>
              <a:rPr lang="en-US" sz="1200" b="0" i="0" kern="1200" dirty="0" err="1" smtClean="0">
                <a:solidFill>
                  <a:schemeClr val="tx1"/>
                </a:solidFill>
                <a:effectLst/>
                <a:latin typeface="+mn-lt"/>
                <a:ea typeface="+mn-ea"/>
                <a:cs typeface="+mn-cs"/>
              </a:rPr>
              <a:t>MassChallenge</a:t>
            </a:r>
            <a:r>
              <a:rPr lang="en-US" sz="1200" b="0" i="0" kern="1200" dirty="0" smtClean="0">
                <a:solidFill>
                  <a:schemeClr val="tx1"/>
                </a:solidFill>
                <a:effectLst/>
                <a:latin typeface="+mn-lt"/>
                <a:ea typeface="+mn-ea"/>
                <a:cs typeface="+mn-cs"/>
              </a:rPr>
              <a:t> Moo business page! Follow this link: </a:t>
            </a:r>
            <a:r>
              <a:rPr lang="en-US" sz="1200" b="0" i="0" kern="1200" dirty="0" smtClean="0">
                <a:solidFill>
                  <a:schemeClr val="tx1"/>
                </a:solidFill>
                <a:effectLst/>
                <a:latin typeface="+mn-lt"/>
                <a:ea typeface="+mn-ea"/>
                <a:cs typeface="+mn-cs"/>
                <a:hlinkClick r:id="rId3"/>
              </a:rPr>
              <a:t>https://www.moo.com/m4b/account/signup/landing/ffa2f422-02f3-4046-b064-f01b2e735e6b</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Once you've created a login and signed on, select create new pack. That should show you a blank business card template. Click the card icon and an editor will open (all info is editable). When you've finished entering your information you can proceed to check out and pay with your corporate card, if you have one, or the card of the Director of Ops in your location. You only need to enter the payment information one time. </a:t>
            </a:r>
          </a:p>
          <a:p>
            <a:endParaRPr lang="en-US" dirty="0"/>
          </a:p>
        </p:txBody>
      </p:sp>
      <p:sp>
        <p:nvSpPr>
          <p:cNvPr id="4" name="Slide Number Placeholder 3"/>
          <p:cNvSpPr>
            <a:spLocks noGrp="1"/>
          </p:cNvSpPr>
          <p:nvPr>
            <p:ph type="sldNum" sz="quarter" idx="10"/>
          </p:nvPr>
        </p:nvSpPr>
        <p:spPr/>
        <p:txBody>
          <a:bodyPr/>
          <a:lstStyle/>
          <a:p>
            <a:fld id="{D897AB05-4BDE-BA43-8F0E-F81BC3F41458}" type="slidenum">
              <a:rPr lang="en-US" smtClean="0"/>
              <a:t>4</a:t>
            </a:fld>
            <a:endParaRPr lang="en-US"/>
          </a:p>
        </p:txBody>
      </p:sp>
    </p:spTree>
    <p:extLst>
      <p:ext uri="{BB962C8B-B14F-4D97-AF65-F5344CB8AC3E}">
        <p14:creationId xmlns:p14="http://schemas.microsoft.com/office/powerpoint/2010/main" val="2107767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Ordering your business cards:</a:t>
            </a:r>
          </a:p>
          <a:p>
            <a:r>
              <a:rPr lang="en-US" sz="1200" b="0" i="0" kern="1200" dirty="0" smtClean="0">
                <a:solidFill>
                  <a:schemeClr val="tx1"/>
                </a:solidFill>
                <a:effectLst/>
                <a:latin typeface="+mn-lt"/>
                <a:ea typeface="+mn-ea"/>
                <a:cs typeface="+mn-cs"/>
              </a:rPr>
              <a:t>You can order business cards via our </a:t>
            </a:r>
            <a:r>
              <a:rPr lang="en-US" sz="1200" b="0" i="0" kern="1200" dirty="0" err="1" smtClean="0">
                <a:solidFill>
                  <a:schemeClr val="tx1"/>
                </a:solidFill>
                <a:effectLst/>
                <a:latin typeface="+mn-lt"/>
                <a:ea typeface="+mn-ea"/>
                <a:cs typeface="+mn-cs"/>
              </a:rPr>
              <a:t>MassChallenge</a:t>
            </a:r>
            <a:r>
              <a:rPr lang="en-US" sz="1200" b="0" i="0" kern="1200" dirty="0" smtClean="0">
                <a:solidFill>
                  <a:schemeClr val="tx1"/>
                </a:solidFill>
                <a:effectLst/>
                <a:latin typeface="+mn-lt"/>
                <a:ea typeface="+mn-ea"/>
                <a:cs typeface="+mn-cs"/>
              </a:rPr>
              <a:t> Moo business page! Follow this link: </a:t>
            </a:r>
            <a:r>
              <a:rPr lang="en-US" sz="1200" b="0" i="0" kern="1200" dirty="0" smtClean="0">
                <a:solidFill>
                  <a:schemeClr val="tx1"/>
                </a:solidFill>
                <a:effectLst/>
                <a:latin typeface="+mn-lt"/>
                <a:ea typeface="+mn-ea"/>
                <a:cs typeface="+mn-cs"/>
                <a:hlinkClick r:id="rId3"/>
              </a:rPr>
              <a:t>https://www.moo.com/m4b/account/signup/landing/ffa2f422-02f3-4046-b064-f01b2e735e6b</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Once you've created a login and signed on, select create new pack. That should show you a blank business card template. Click the card icon and an editor will open (all info is editable). When you've finished entering your information you can proceed to check out and pay with your corporate card, if you have one, or the card of the Director of Ops in your location. You only need to enter the payment information one time. </a:t>
            </a:r>
          </a:p>
          <a:p>
            <a:endParaRPr lang="en-US" dirty="0"/>
          </a:p>
        </p:txBody>
      </p:sp>
      <p:sp>
        <p:nvSpPr>
          <p:cNvPr id="4" name="Slide Number Placeholder 3"/>
          <p:cNvSpPr>
            <a:spLocks noGrp="1"/>
          </p:cNvSpPr>
          <p:nvPr>
            <p:ph type="sldNum" sz="quarter" idx="10"/>
          </p:nvPr>
        </p:nvSpPr>
        <p:spPr/>
        <p:txBody>
          <a:bodyPr/>
          <a:lstStyle/>
          <a:p>
            <a:fld id="{D897AB05-4BDE-BA43-8F0E-F81BC3F41458}" type="slidenum">
              <a:rPr lang="en-US" smtClean="0"/>
              <a:t>5</a:t>
            </a:fld>
            <a:endParaRPr lang="en-US"/>
          </a:p>
        </p:txBody>
      </p:sp>
    </p:spTree>
    <p:extLst>
      <p:ext uri="{BB962C8B-B14F-4D97-AF65-F5344CB8AC3E}">
        <p14:creationId xmlns:p14="http://schemas.microsoft.com/office/powerpoint/2010/main" val="201478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2.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1.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2.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6.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7.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8.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9.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0.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1.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2.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3.pn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1.png"/></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5.png"/></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 Id="rId3" Type="http://schemas.openxmlformats.org/officeDocument/2006/relationships/image" Target="../media/image26.emf"/></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26.emf"/></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1.png"/><Relationship Id="rId3" Type="http://schemas.openxmlformats.org/officeDocument/2006/relationships/image" Target="../media/image26.emf"/></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5.png"/><Relationship Id="rId3" Type="http://schemas.openxmlformats.org/officeDocument/2006/relationships/image" Target="../media/image26.emf"/></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3.png"/><Relationship Id="rId3" Type="http://schemas.openxmlformats.org/officeDocument/2006/relationships/image" Target="../media/image26.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 Id="rId3" Type="http://schemas.openxmlformats.org/officeDocument/2006/relationships/image" Target="../media/image26.emf"/></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6.emf"/></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Main 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703343"/>
            <a:ext cx="10058400" cy="6069057"/>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smtClean="0"/>
              <a:t>Click to edit Master subtitle style</a:t>
            </a:r>
            <a:endParaRPr lang="en-US" dirty="0"/>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9" name="TextBox 8"/>
          <p:cNvSpPr txBox="1"/>
          <p:nvPr userDrawn="1"/>
        </p:nvSpPr>
        <p:spPr>
          <a:xfrm>
            <a:off x="2032807" y="7259748"/>
            <a:ext cx="5992794" cy="363176"/>
          </a:xfrm>
          <a:prstGeom prst="rect">
            <a:avLst/>
          </a:prstGeom>
          <a:noFill/>
        </p:spPr>
        <p:txBody>
          <a:bodyPr wrap="none" rtlCol="0" anchor="b">
            <a:spAutoFit/>
          </a:bodyPr>
          <a:lstStyle/>
          <a:p>
            <a:pPr algn="ctr"/>
            <a:r>
              <a:rPr lang="en-GB" sz="1760" dirty="0" smtClean="0">
                <a:solidFill>
                  <a:srgbClr val="FFFFFF"/>
                </a:solidFill>
              </a:rPr>
              <a:t>BOSTON  |  ISRAEL  |  MEXICO  |  SWITZERLAND  |  UK</a:t>
            </a:r>
            <a:endParaRPr lang="en-GB" sz="1760" dirty="0">
              <a:solidFill>
                <a:srgbClr val="FFFFFF"/>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 Boston">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436" y="1705948"/>
            <a:ext cx="10059272" cy="6066452"/>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smtClean="0"/>
              <a:t>Click to edit Master subtitle style</a:t>
            </a:r>
            <a:endParaRPr lang="en-US" dirty="0"/>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7" name="TextBox 6"/>
          <p:cNvSpPr txBox="1"/>
          <p:nvPr userDrawn="1"/>
        </p:nvSpPr>
        <p:spPr>
          <a:xfrm>
            <a:off x="1786971" y="7156712"/>
            <a:ext cx="6484467" cy="498598"/>
          </a:xfrm>
          <a:prstGeom prst="rect">
            <a:avLst/>
          </a:prstGeom>
          <a:noFill/>
        </p:spPr>
        <p:txBody>
          <a:bodyPr wrap="none" rtlCol="0" anchor="b">
            <a:spAutoFit/>
          </a:bodyPr>
          <a:lstStyle/>
          <a:p>
            <a:pPr algn="ctr"/>
            <a:r>
              <a:rPr lang="en-GB" sz="2640" b="1" dirty="0" smtClean="0">
                <a:solidFill>
                  <a:srgbClr val="FFFFFF"/>
                </a:solidFill>
              </a:rPr>
              <a:t>BOSTON</a:t>
            </a:r>
            <a:r>
              <a:rPr lang="en-GB" sz="1760" dirty="0" smtClean="0">
                <a:solidFill>
                  <a:srgbClr val="FFFFFF"/>
                </a:solidFill>
              </a:rPr>
              <a:t>  |  ISRAEL  |  MEXICO  |  SWITZERLAND  |  UK</a:t>
            </a:r>
            <a:endParaRPr lang="en-GB" sz="1760" dirty="0">
              <a:solidFill>
                <a:srgbClr val="FFFFFF"/>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 Israel">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436" y="1705948"/>
            <a:ext cx="10059272" cy="6066452"/>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smtClean="0"/>
              <a:t>Click to edit Master subtitle style</a:t>
            </a:r>
            <a:endParaRPr lang="en-US" dirty="0"/>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9" name="TextBox 8"/>
          <p:cNvSpPr txBox="1"/>
          <p:nvPr userDrawn="1"/>
        </p:nvSpPr>
        <p:spPr>
          <a:xfrm>
            <a:off x="1808226" y="7156712"/>
            <a:ext cx="6441956" cy="498598"/>
          </a:xfrm>
          <a:prstGeom prst="rect">
            <a:avLst/>
          </a:prstGeom>
          <a:noFill/>
        </p:spPr>
        <p:txBody>
          <a:bodyPr wrap="none" rtlCol="0" anchor="b">
            <a:spAutoFit/>
          </a:bodyPr>
          <a:lstStyle/>
          <a:p>
            <a:pPr algn="ctr"/>
            <a:r>
              <a:rPr lang="en-GB" sz="1760" dirty="0" smtClean="0">
                <a:solidFill>
                  <a:srgbClr val="FFFFFF"/>
                </a:solidFill>
              </a:rPr>
              <a:t>BOSTON  |  </a:t>
            </a:r>
            <a:r>
              <a:rPr lang="en-GB" sz="2640" b="1" dirty="0" smtClean="0">
                <a:solidFill>
                  <a:srgbClr val="FFFFFF"/>
                </a:solidFill>
              </a:rPr>
              <a:t>ISRAEL</a:t>
            </a:r>
            <a:r>
              <a:rPr lang="en-GB" sz="1760" dirty="0" smtClean="0">
                <a:solidFill>
                  <a:srgbClr val="FFFFFF"/>
                </a:solidFill>
              </a:rPr>
              <a:t>  |  MEXICO  |  SWITZERLAND  |  UK</a:t>
            </a:r>
            <a:endParaRPr lang="en-GB" sz="1760" dirty="0">
              <a:solidFill>
                <a:srgbClr val="FFFFFF"/>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 Mexic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436" y="1705948"/>
            <a:ext cx="10059272" cy="6066452"/>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smtClean="0"/>
              <a:t>Click to edit Master subtitle style</a:t>
            </a:r>
            <a:endParaRPr lang="en-US" dirty="0"/>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9" name="TextBox 8"/>
          <p:cNvSpPr txBox="1"/>
          <p:nvPr userDrawn="1"/>
        </p:nvSpPr>
        <p:spPr>
          <a:xfrm>
            <a:off x="1809991" y="7156712"/>
            <a:ext cx="6438429" cy="498598"/>
          </a:xfrm>
          <a:prstGeom prst="rect">
            <a:avLst/>
          </a:prstGeom>
          <a:noFill/>
        </p:spPr>
        <p:txBody>
          <a:bodyPr wrap="none" rtlCol="0" anchor="b">
            <a:spAutoFit/>
          </a:bodyPr>
          <a:lstStyle/>
          <a:p>
            <a:pPr algn="ctr"/>
            <a:r>
              <a:rPr lang="en-GB" sz="1760" dirty="0" smtClean="0">
                <a:solidFill>
                  <a:srgbClr val="FFFFFF"/>
                </a:solidFill>
              </a:rPr>
              <a:t>BOSTON  |  ISRAEL  |  </a:t>
            </a:r>
            <a:r>
              <a:rPr lang="en-GB" sz="2640" b="1" dirty="0" smtClean="0">
                <a:solidFill>
                  <a:srgbClr val="FFFFFF"/>
                </a:solidFill>
              </a:rPr>
              <a:t>MEXICO</a:t>
            </a:r>
            <a:r>
              <a:rPr lang="en-GB" sz="1760" dirty="0" smtClean="0">
                <a:solidFill>
                  <a:srgbClr val="FFFFFF"/>
                </a:solidFill>
              </a:rPr>
              <a:t>  |  SWITZERLAND  |  UK</a:t>
            </a:r>
            <a:endParaRPr lang="en-GB" sz="1760" dirty="0">
              <a:solidFill>
                <a:srgbClr val="FFFFFF"/>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 Switzerland">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436" y="1705948"/>
            <a:ext cx="10059272" cy="6066452"/>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smtClean="0"/>
              <a:t>Click to edit Master subtitle style</a:t>
            </a:r>
            <a:endParaRPr lang="en-US" dirty="0"/>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10" name="TextBox 9"/>
          <p:cNvSpPr txBox="1"/>
          <p:nvPr userDrawn="1"/>
        </p:nvSpPr>
        <p:spPr>
          <a:xfrm>
            <a:off x="1608814" y="7156712"/>
            <a:ext cx="6840783" cy="498598"/>
          </a:xfrm>
          <a:prstGeom prst="rect">
            <a:avLst/>
          </a:prstGeom>
          <a:noFill/>
        </p:spPr>
        <p:txBody>
          <a:bodyPr wrap="none" rtlCol="0" anchor="b">
            <a:spAutoFit/>
          </a:bodyPr>
          <a:lstStyle/>
          <a:p>
            <a:pPr algn="ctr"/>
            <a:r>
              <a:rPr lang="en-GB" sz="1760" dirty="0" smtClean="0">
                <a:solidFill>
                  <a:srgbClr val="FFFFFF"/>
                </a:solidFill>
              </a:rPr>
              <a:t>BOSTON  |  ISRAEL  |  MEXICO  |  </a:t>
            </a:r>
            <a:r>
              <a:rPr lang="en-GB" sz="2640" b="1" dirty="0" smtClean="0">
                <a:solidFill>
                  <a:srgbClr val="FFFFFF"/>
                </a:solidFill>
              </a:rPr>
              <a:t>SWITZERLAND</a:t>
            </a:r>
            <a:r>
              <a:rPr lang="en-GB" sz="1760" dirty="0" smtClean="0">
                <a:solidFill>
                  <a:srgbClr val="FFFFFF"/>
                </a:solidFill>
              </a:rPr>
              <a:t>  |  UK</a:t>
            </a:r>
            <a:endParaRPr lang="en-GB" sz="1760" dirty="0">
              <a:solidFill>
                <a:srgbClr val="FFFFFF"/>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 U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436" y="1705948"/>
            <a:ext cx="10059272" cy="6066452"/>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smtClean="0"/>
              <a:t>Click to edit Master subtitle style</a:t>
            </a:r>
            <a:endParaRPr lang="en-US" dirty="0"/>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7" name="TextBox 6"/>
          <p:cNvSpPr txBox="1"/>
          <p:nvPr userDrawn="1"/>
        </p:nvSpPr>
        <p:spPr>
          <a:xfrm>
            <a:off x="1944643" y="7156712"/>
            <a:ext cx="6169125" cy="498598"/>
          </a:xfrm>
          <a:prstGeom prst="rect">
            <a:avLst/>
          </a:prstGeom>
          <a:noFill/>
        </p:spPr>
        <p:txBody>
          <a:bodyPr wrap="none" rtlCol="0" anchor="b">
            <a:spAutoFit/>
          </a:bodyPr>
          <a:lstStyle/>
          <a:p>
            <a:pPr algn="ctr"/>
            <a:r>
              <a:rPr lang="en-GB" sz="1760" dirty="0" smtClean="0">
                <a:solidFill>
                  <a:srgbClr val="FFFFFF"/>
                </a:solidFill>
              </a:rPr>
              <a:t>BOSTON  |  ISRAEL  |  MEXICO  |  SWITZERLAND  |  </a:t>
            </a:r>
            <a:r>
              <a:rPr lang="en-GB" sz="2640" b="1" dirty="0" smtClean="0">
                <a:solidFill>
                  <a:srgbClr val="FFFFFF"/>
                </a:solidFill>
              </a:rPr>
              <a:t>UK</a:t>
            </a:r>
            <a:endParaRPr lang="en-GB" sz="2640" b="1" dirty="0">
              <a:solidFill>
                <a:srgbClr val="FFFFFF"/>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 Futur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2" name="Title 1"/>
          <p:cNvSpPr>
            <a:spLocks noGrp="1"/>
          </p:cNvSpPr>
          <p:nvPr>
            <p:ph type="ctrTitle"/>
          </p:nvPr>
        </p:nvSpPr>
        <p:spPr>
          <a:xfrm>
            <a:off x="4777741" y="4378865"/>
            <a:ext cx="4960647" cy="1667827"/>
          </a:xfrm>
        </p:spPr>
        <p:txBody>
          <a:bodyPr anchor="b">
            <a:normAutofit/>
          </a:bodyPr>
          <a:lstStyle>
            <a:lvl1pPr algn="r">
              <a:defRPr sz="308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600216" y="6152793"/>
            <a:ext cx="7138171" cy="714062"/>
          </a:xfrm>
        </p:spPr>
        <p:txBody>
          <a:bodyPr>
            <a:normAutofit/>
          </a:bodyPr>
          <a:lstStyle>
            <a:lvl1pPr marL="0" indent="0" algn="r">
              <a:lnSpc>
                <a:spcPct val="100000"/>
              </a:lnSpc>
              <a:spcBef>
                <a:spcPts val="0"/>
              </a:spcBef>
              <a:buNone/>
              <a:defRPr sz="1760" b="0">
                <a:solidFill>
                  <a:schemeClr val="bg1"/>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smtClean="0"/>
              <a:t>Click to edit Master subtitle style</a:t>
            </a:r>
            <a:endParaRPr lang="en-US" dirty="0"/>
          </a:p>
        </p:txBody>
      </p:sp>
      <p:pic>
        <p:nvPicPr>
          <p:cNvPr id="16" name="Picture 15"/>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3714770" y="455753"/>
            <a:ext cx="2645972" cy="1500409"/>
          </a:xfrm>
          <a:prstGeom prst="rect">
            <a:avLst/>
          </a:prstGeom>
        </p:spPr>
      </p:pic>
      <p:sp>
        <p:nvSpPr>
          <p:cNvPr id="10" name="TextBox 9"/>
          <p:cNvSpPr txBox="1"/>
          <p:nvPr userDrawn="1"/>
        </p:nvSpPr>
        <p:spPr>
          <a:xfrm>
            <a:off x="2032807" y="7259748"/>
            <a:ext cx="5992794" cy="363176"/>
          </a:xfrm>
          <a:prstGeom prst="rect">
            <a:avLst/>
          </a:prstGeom>
          <a:noFill/>
        </p:spPr>
        <p:txBody>
          <a:bodyPr wrap="none" rtlCol="0" anchor="b">
            <a:spAutoFit/>
          </a:bodyPr>
          <a:lstStyle/>
          <a:p>
            <a:pPr algn="ctr"/>
            <a:r>
              <a:rPr lang="en-GB" sz="1760" dirty="0" smtClean="0">
                <a:solidFill>
                  <a:srgbClr val="FFFFFF"/>
                </a:solidFill>
              </a:rPr>
              <a:t>BOSTON  |  ISRAEL  |  MEXICO  |  SWITZERLAND  |  UK</a:t>
            </a:r>
            <a:endParaRPr lang="en-GB" sz="1760" dirty="0">
              <a:solidFill>
                <a:srgbClr val="FFFFFF"/>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37076" y="2702475"/>
            <a:ext cx="9376464" cy="4298083"/>
          </a:xfrm>
        </p:spPr>
        <p:txBody>
          <a:bodyPr/>
          <a:lstStyle>
            <a:lvl2pPr>
              <a:spcBef>
                <a:spcPts val="1320"/>
              </a:spcBef>
              <a:defRPr/>
            </a:lvl2pPr>
            <a:lvl3pPr>
              <a:spcBef>
                <a:spcPts val="660"/>
              </a:spcBef>
              <a:defRPr sz="1540"/>
            </a:lvl3pPr>
            <a:lvl4pPr>
              <a:spcBef>
                <a:spcPts val="660"/>
              </a:spcBef>
              <a:defRPr sz="1320"/>
            </a:lvl4pPr>
            <a:lvl5pPr>
              <a:spcBef>
                <a:spcPts val="66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GB">
              <a:solidFill>
                <a:srgbClr val="FFFFFF"/>
              </a:solidFill>
            </a:endParaRPr>
          </a:p>
        </p:txBody>
      </p:sp>
      <p:sp>
        <p:nvSpPr>
          <p:cNvPr id="5" name="Footer Placeholder 4"/>
          <p:cNvSpPr>
            <a:spLocks noGrp="1"/>
          </p:cNvSpPr>
          <p:nvPr>
            <p:ph type="ftr" sz="quarter" idx="11"/>
          </p:nvPr>
        </p:nvSpPr>
        <p:spPr/>
        <p:txBody>
          <a:bodyPr/>
          <a:lstStyle/>
          <a:p>
            <a:r>
              <a:rPr lang="en-GB" smtClean="0">
                <a:solidFill>
                  <a:srgbClr val="FFFFFF"/>
                </a:solidFill>
              </a:rPr>
              <a:t>Copyright © 2016 MassChallenge, Inc. All Rights Reserved.</a:t>
            </a:r>
            <a:endParaRPr lang="en-GB">
              <a:solidFill>
                <a:srgbClr val="FFFFFF"/>
              </a:solidFill>
            </a:endParaRPr>
          </a:p>
        </p:txBody>
      </p:sp>
      <p:sp>
        <p:nvSpPr>
          <p:cNvPr id="6" name="Slide Number Placeholder 5"/>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37076" y="2702475"/>
            <a:ext cx="4621475" cy="4298083"/>
          </a:xfrm>
        </p:spPr>
        <p:txBody>
          <a:bodyPr/>
          <a:lstStyle>
            <a:lvl2pPr>
              <a:spcBef>
                <a:spcPts val="1320"/>
              </a:spcBef>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92065" y="2702475"/>
            <a:ext cx="4621475" cy="4298083"/>
          </a:xfrm>
        </p:spPr>
        <p:txBody>
          <a:bodyPr/>
          <a:lstStyle>
            <a:lvl2pPr>
              <a:spcBef>
                <a:spcPts val="1320"/>
              </a:spcBef>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smtClean="0">
                <a:solidFill>
                  <a:srgbClr val="FFFFFF"/>
                </a:solidFill>
              </a:rPr>
              <a:t>Copyright © 2016 MassChallenge, Inc. All Rights Reserved.</a:t>
            </a:r>
            <a:endParaRPr lang="en-GB" dirty="0">
              <a:solidFill>
                <a:srgbClr val="FFFFFF"/>
              </a:solidFill>
            </a:endParaRP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10"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smtClean="0">
                <a:solidFill>
                  <a:srgbClr val="FFFFFF"/>
                </a:solidFill>
              </a:rPr>
              <a:t>Copyright © 2016 MassChallenge, Inc. All Rights Reserved.</a:t>
            </a:r>
            <a:endParaRPr lang="en-GB" dirty="0">
              <a:solidFill>
                <a:srgbClr val="FFFFFF"/>
              </a:solidFill>
            </a:endParaRP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11" name="Content Placeholder 2"/>
          <p:cNvSpPr>
            <a:spLocks noGrp="1"/>
          </p:cNvSpPr>
          <p:nvPr>
            <p:ph sz="half" idx="1"/>
          </p:nvPr>
        </p:nvSpPr>
        <p:spPr>
          <a:xfrm>
            <a:off x="3498992" y="2702475"/>
            <a:ext cx="3052632" cy="4298083"/>
          </a:xfrm>
        </p:spPr>
        <p:txBody>
          <a:bodyPr/>
          <a:lstStyle>
            <a:lvl2pPr>
              <a:spcBef>
                <a:spcPts val="1320"/>
              </a:spcBef>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half" idx="13"/>
          </p:nvPr>
        </p:nvSpPr>
        <p:spPr>
          <a:xfrm>
            <a:off x="337076" y="2702475"/>
            <a:ext cx="3052632" cy="4298083"/>
          </a:xfrm>
        </p:spPr>
        <p:txBody>
          <a:bodyPr/>
          <a:lstStyle>
            <a:lvl2pPr>
              <a:spcBef>
                <a:spcPts val="1320"/>
              </a:spcBef>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half" idx="14"/>
          </p:nvPr>
        </p:nvSpPr>
        <p:spPr>
          <a:xfrm>
            <a:off x="6660907" y="2702475"/>
            <a:ext cx="3052632" cy="4298083"/>
          </a:xfrm>
        </p:spPr>
        <p:txBody>
          <a:bodyPr/>
          <a:lstStyle>
            <a:lvl2pPr>
              <a:spcBef>
                <a:spcPts val="1320"/>
              </a:spcBef>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8"/>
          <p:cNvSpPr>
            <a:spLocks noGrp="1"/>
          </p:cNvSpPr>
          <p:nvPr>
            <p:ph type="body" sz="quarter" idx="15"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 Highlight Box">
    <p:spTree>
      <p:nvGrpSpPr>
        <p:cNvPr id="1" name=""/>
        <p:cNvGrpSpPr/>
        <p:nvPr/>
      </p:nvGrpSpPr>
      <p:grpSpPr>
        <a:xfrm>
          <a:off x="0" y="0"/>
          <a:ext cx="0" cy="0"/>
          <a:chOff x="0" y="0"/>
          <a:chExt cx="0" cy="0"/>
        </a:xfrm>
      </p:grpSpPr>
      <p:sp>
        <p:nvSpPr>
          <p:cNvPr id="22" name="Content Placeholder 2"/>
          <p:cNvSpPr>
            <a:spLocks noGrp="1"/>
          </p:cNvSpPr>
          <p:nvPr>
            <p:ph sz="half" idx="15"/>
          </p:nvPr>
        </p:nvSpPr>
        <p:spPr>
          <a:xfrm>
            <a:off x="5096774" y="3031343"/>
            <a:ext cx="4526811" cy="3969216"/>
          </a:xfrm>
          <a:solidFill>
            <a:srgbClr val="DBF2F5"/>
          </a:solidFill>
        </p:spPr>
        <p:txBody>
          <a:bodyPr tIns="72000"/>
          <a:lstStyle>
            <a:lvl1pPr>
              <a:spcBef>
                <a:spcPts val="1320"/>
              </a:spcBef>
              <a:defRPr sz="1540" b="0">
                <a:solidFill>
                  <a:schemeClr val="tx2"/>
                </a:solidFill>
              </a:defRPr>
            </a:lvl1pPr>
            <a:lvl2pPr marL="253207" indent="-253207">
              <a:spcBef>
                <a:spcPts val="660"/>
              </a:spcBef>
              <a:buClr>
                <a:schemeClr val="bg2"/>
              </a:buClr>
              <a:buFont typeface="Arial" panose="020B0604020202020204" pitchFamily="34" charset="0"/>
              <a:buChar char="•"/>
              <a:defRPr sz="1540"/>
            </a:lvl2pPr>
            <a:lvl3pPr marL="532607" indent="-237490">
              <a:defRPr sz="1320"/>
            </a:lvl3pPr>
            <a:lvl4pPr marL="785813" indent="-253207">
              <a:defRPr sz="121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sz="half" idx="17"/>
          </p:nvPr>
        </p:nvSpPr>
        <p:spPr>
          <a:xfrm>
            <a:off x="337076" y="2702475"/>
            <a:ext cx="4621475" cy="4298083"/>
          </a:xfrm>
        </p:spPr>
        <p:txBody>
          <a:bodyPr/>
          <a:lstStyle>
            <a:lvl2pPr>
              <a:spcBef>
                <a:spcPts val="1320"/>
              </a:spcBef>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smtClean="0">
                <a:solidFill>
                  <a:srgbClr val="FFFFFF"/>
                </a:solidFill>
              </a:rPr>
              <a:t>Copyright © 2016 MassChallenge, Inc. All Rights Reserved.</a:t>
            </a:r>
            <a:endParaRPr lang="en-GB" dirty="0">
              <a:solidFill>
                <a:srgbClr val="FFFFFF"/>
              </a:solidFill>
            </a:endParaRP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18" name="Text Placeholder 16"/>
          <p:cNvSpPr>
            <a:spLocks noGrp="1"/>
          </p:cNvSpPr>
          <p:nvPr>
            <p:ph type="body" sz="quarter" idx="14"/>
          </p:nvPr>
        </p:nvSpPr>
        <p:spPr>
          <a:xfrm>
            <a:off x="5096774" y="2702476"/>
            <a:ext cx="4526811" cy="328867"/>
          </a:xfrm>
          <a:solidFill>
            <a:schemeClr val="bg2"/>
          </a:solidFill>
        </p:spPr>
        <p:txBody>
          <a:bodyPr anchor="t">
            <a:noAutofit/>
          </a:bodyPr>
          <a:lstStyle>
            <a:lvl1pPr marL="0" algn="l" defTabSz="1005840" rtl="0" eaLnBrk="1" latinLnBrk="0" hangingPunct="1">
              <a:defRPr lang="en-US" sz="1650" b="1" kern="1200" dirty="0" smtClean="0">
                <a:solidFill>
                  <a:schemeClr val="lt1"/>
                </a:solidFill>
                <a:latin typeface="+mn-lt"/>
                <a:ea typeface="+mn-ea"/>
                <a:cs typeface="+mn-cs"/>
              </a:defRPr>
            </a:lvl1pPr>
          </a:lstStyle>
          <a:p>
            <a:pPr lvl="0"/>
            <a:r>
              <a:rPr lang="en-US" dirty="0" smtClean="0"/>
              <a:t>Click to edit Master text styles</a:t>
            </a:r>
          </a:p>
        </p:txBody>
      </p:sp>
      <p:sp>
        <p:nvSpPr>
          <p:cNvPr id="10" name="Text Placeholder 8"/>
          <p:cNvSpPr>
            <a:spLocks noGrp="1"/>
          </p:cNvSpPr>
          <p:nvPr>
            <p:ph type="body" sz="quarter" idx="18"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Highlight Boxes">
    <p:spTree>
      <p:nvGrpSpPr>
        <p:cNvPr id="1" name=""/>
        <p:cNvGrpSpPr/>
        <p:nvPr/>
      </p:nvGrpSpPr>
      <p:grpSpPr>
        <a:xfrm>
          <a:off x="0" y="0"/>
          <a:ext cx="0" cy="0"/>
          <a:chOff x="0" y="0"/>
          <a:chExt cx="0" cy="0"/>
        </a:xfrm>
      </p:grpSpPr>
      <p:sp>
        <p:nvSpPr>
          <p:cNvPr id="25" name="Content Placeholder 2"/>
          <p:cNvSpPr>
            <a:spLocks noGrp="1"/>
          </p:cNvSpPr>
          <p:nvPr>
            <p:ph sz="half" idx="19"/>
          </p:nvPr>
        </p:nvSpPr>
        <p:spPr>
          <a:xfrm>
            <a:off x="439481" y="5242076"/>
            <a:ext cx="4521040" cy="1758481"/>
          </a:xfrm>
          <a:solidFill>
            <a:srgbClr val="DBF2F5"/>
          </a:solidFill>
        </p:spPr>
        <p:txBody>
          <a:bodyPr tIns="72000"/>
          <a:lstStyle>
            <a:lvl1pPr>
              <a:spcBef>
                <a:spcPts val="1320"/>
              </a:spcBef>
              <a:defRPr sz="1540" b="0">
                <a:solidFill>
                  <a:schemeClr val="tx2"/>
                </a:solidFill>
              </a:defRPr>
            </a:lvl1pPr>
            <a:lvl2pPr marL="253207" indent="-253207">
              <a:spcBef>
                <a:spcPts val="660"/>
              </a:spcBef>
              <a:buClr>
                <a:schemeClr val="bg2"/>
              </a:buClr>
              <a:buFont typeface="Arial" panose="020B0604020202020204" pitchFamily="34" charset="0"/>
              <a:buChar char="•"/>
              <a:defRPr sz="1540"/>
            </a:lvl2pPr>
            <a:lvl3pPr marL="532607" indent="-237490">
              <a:defRPr sz="1320"/>
            </a:lvl3pPr>
            <a:lvl4pPr marL="785813" indent="-253207">
              <a:defRPr sz="121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Content Placeholder 3"/>
          <p:cNvSpPr>
            <a:spLocks noGrp="1"/>
          </p:cNvSpPr>
          <p:nvPr>
            <p:ph sz="half" idx="2"/>
          </p:nvPr>
        </p:nvSpPr>
        <p:spPr>
          <a:xfrm>
            <a:off x="5092065" y="2702475"/>
            <a:ext cx="4621475" cy="4298083"/>
          </a:xfrm>
        </p:spPr>
        <p:txBody>
          <a:bodyPr/>
          <a:lstStyle>
            <a:lvl2pPr>
              <a:spcBef>
                <a:spcPts val="1320"/>
              </a:spcBef>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smtClean="0">
                <a:solidFill>
                  <a:srgbClr val="FFFFFF"/>
                </a:solidFill>
              </a:rPr>
              <a:t>Copyright © 2016 MassChallenge, Inc. All Rights Reserved.</a:t>
            </a:r>
            <a:endParaRPr lang="en-GB" dirty="0">
              <a:solidFill>
                <a:srgbClr val="FFFFFF"/>
              </a:solidFill>
            </a:endParaRP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24" name="Content Placeholder 2"/>
          <p:cNvSpPr>
            <a:spLocks noGrp="1"/>
          </p:cNvSpPr>
          <p:nvPr>
            <p:ph sz="half" idx="15"/>
          </p:nvPr>
        </p:nvSpPr>
        <p:spPr>
          <a:xfrm>
            <a:off x="440012" y="3037220"/>
            <a:ext cx="4520508" cy="1792409"/>
          </a:xfrm>
          <a:solidFill>
            <a:srgbClr val="DBF2F5"/>
          </a:solidFill>
        </p:spPr>
        <p:txBody>
          <a:bodyPr tIns="72000"/>
          <a:lstStyle>
            <a:lvl1pPr>
              <a:spcBef>
                <a:spcPts val="1320"/>
              </a:spcBef>
              <a:defRPr sz="1540" b="0">
                <a:solidFill>
                  <a:schemeClr val="tx2"/>
                </a:solidFill>
              </a:defRPr>
            </a:lvl1pPr>
            <a:lvl2pPr marL="253207" indent="-253207">
              <a:spcBef>
                <a:spcPts val="660"/>
              </a:spcBef>
              <a:buClr>
                <a:schemeClr val="bg2"/>
              </a:buClr>
              <a:buFont typeface="Arial" panose="020B0604020202020204" pitchFamily="34" charset="0"/>
              <a:buChar char="•"/>
              <a:defRPr sz="1540"/>
            </a:lvl2pPr>
            <a:lvl3pPr marL="532607" indent="-237490">
              <a:defRPr sz="1320"/>
            </a:lvl3pPr>
            <a:lvl4pPr marL="785813" indent="-253207">
              <a:defRPr sz="121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16"/>
          <p:cNvSpPr>
            <a:spLocks noGrp="1"/>
          </p:cNvSpPr>
          <p:nvPr>
            <p:ph type="body" sz="quarter" idx="14"/>
          </p:nvPr>
        </p:nvSpPr>
        <p:spPr>
          <a:xfrm>
            <a:off x="439480" y="2702476"/>
            <a:ext cx="4521571" cy="328867"/>
          </a:xfrm>
          <a:solidFill>
            <a:schemeClr val="bg2"/>
          </a:solidFill>
        </p:spPr>
        <p:txBody>
          <a:bodyPr anchor="t">
            <a:noAutofit/>
          </a:bodyPr>
          <a:lstStyle>
            <a:lvl1pPr marL="0" algn="l" defTabSz="1005840" rtl="0" eaLnBrk="1" latinLnBrk="0" hangingPunct="1">
              <a:defRPr lang="en-US" sz="1650" b="1" kern="1200" dirty="0" smtClean="0">
                <a:solidFill>
                  <a:schemeClr val="lt1"/>
                </a:solidFill>
                <a:latin typeface="+mn-lt"/>
                <a:ea typeface="+mn-ea"/>
                <a:cs typeface="+mn-cs"/>
              </a:defRPr>
            </a:lvl1pPr>
          </a:lstStyle>
          <a:p>
            <a:pPr lvl="0"/>
            <a:r>
              <a:rPr lang="en-US" dirty="0" smtClean="0"/>
              <a:t>Click to edit Master text styles</a:t>
            </a:r>
          </a:p>
        </p:txBody>
      </p:sp>
      <p:sp>
        <p:nvSpPr>
          <p:cNvPr id="14" name="Text Placeholder 16"/>
          <p:cNvSpPr>
            <a:spLocks noGrp="1"/>
          </p:cNvSpPr>
          <p:nvPr>
            <p:ph type="body" sz="quarter" idx="20"/>
          </p:nvPr>
        </p:nvSpPr>
        <p:spPr>
          <a:xfrm>
            <a:off x="438949" y="4913880"/>
            <a:ext cx="4521571" cy="328867"/>
          </a:xfrm>
          <a:solidFill>
            <a:schemeClr val="bg2"/>
          </a:solidFill>
        </p:spPr>
        <p:txBody>
          <a:bodyPr anchor="t">
            <a:noAutofit/>
          </a:bodyPr>
          <a:lstStyle>
            <a:lvl1pPr marL="0" algn="l" defTabSz="1005840" rtl="0" eaLnBrk="1" latinLnBrk="0" hangingPunct="1">
              <a:defRPr lang="en-US" sz="1650" b="1" kern="1200" dirty="0" smtClean="0">
                <a:solidFill>
                  <a:schemeClr val="lt1"/>
                </a:solidFill>
                <a:latin typeface="+mn-lt"/>
                <a:ea typeface="+mn-ea"/>
                <a:cs typeface="+mn-cs"/>
              </a:defRPr>
            </a:lvl1pPr>
          </a:lstStyle>
          <a:p>
            <a:pPr lvl="0"/>
            <a:r>
              <a:rPr lang="en-US" dirty="0" smtClean="0"/>
              <a:t>Click to edit Master text styles</a:t>
            </a:r>
          </a:p>
        </p:txBody>
      </p:sp>
      <p:sp>
        <p:nvSpPr>
          <p:cNvPr id="13" name="Text Placeholder 8"/>
          <p:cNvSpPr>
            <a:spLocks noGrp="1"/>
          </p:cNvSpPr>
          <p:nvPr>
            <p:ph type="body" sz="quarter" idx="21"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 Highlight Boxes">
    <p:spTree>
      <p:nvGrpSpPr>
        <p:cNvPr id="1" name=""/>
        <p:cNvGrpSpPr/>
        <p:nvPr/>
      </p:nvGrpSpPr>
      <p:grpSpPr>
        <a:xfrm>
          <a:off x="0" y="0"/>
          <a:ext cx="0" cy="0"/>
          <a:chOff x="0" y="0"/>
          <a:chExt cx="0" cy="0"/>
        </a:xfrm>
      </p:grpSpPr>
      <p:sp>
        <p:nvSpPr>
          <p:cNvPr id="24" name="Content Placeholder 2"/>
          <p:cNvSpPr>
            <a:spLocks noGrp="1"/>
          </p:cNvSpPr>
          <p:nvPr>
            <p:ph sz="half" idx="22"/>
          </p:nvPr>
        </p:nvSpPr>
        <p:spPr>
          <a:xfrm>
            <a:off x="5019621" y="4513221"/>
            <a:ext cx="4598725" cy="1028678"/>
          </a:xfrm>
          <a:solidFill>
            <a:srgbClr val="DBF2F5"/>
          </a:solidFill>
        </p:spPr>
        <p:txBody>
          <a:bodyPr tIns="72000"/>
          <a:lstStyle>
            <a:lvl1pPr>
              <a:spcBef>
                <a:spcPts val="1320"/>
              </a:spcBef>
              <a:defRPr sz="1540" b="0">
                <a:solidFill>
                  <a:schemeClr val="tx2"/>
                </a:solidFill>
              </a:defRPr>
            </a:lvl1pPr>
            <a:lvl2pPr marL="253207" indent="-253207">
              <a:spcBef>
                <a:spcPts val="660"/>
              </a:spcBef>
              <a:buClr>
                <a:schemeClr val="bg2"/>
              </a:buClr>
              <a:buFont typeface="Arial" panose="020B0604020202020204" pitchFamily="34" charset="0"/>
              <a:buChar char="•"/>
              <a:defRPr sz="1540"/>
            </a:lvl2pPr>
            <a:lvl3pPr marL="532607" indent="-237490">
              <a:defRPr sz="1320"/>
            </a:lvl3pPr>
            <a:lvl4pPr marL="785813" indent="-253207">
              <a:defRPr sz="1210"/>
            </a:lvl4pPr>
          </a:lstStyle>
          <a:p>
            <a:pPr lvl="0"/>
            <a:r>
              <a:rPr lang="en-US" dirty="0" smtClean="0"/>
              <a:t>Click to edit Master text styles</a:t>
            </a:r>
          </a:p>
          <a:p>
            <a:pPr lvl="1"/>
            <a:r>
              <a:rPr lang="en-US" dirty="0" smtClean="0"/>
              <a:t>Second level</a:t>
            </a:r>
          </a:p>
        </p:txBody>
      </p:sp>
      <p:sp>
        <p:nvSpPr>
          <p:cNvPr id="25" name="Content Placeholder 2"/>
          <p:cNvSpPr>
            <a:spLocks noGrp="1"/>
          </p:cNvSpPr>
          <p:nvPr>
            <p:ph sz="half" idx="23"/>
          </p:nvPr>
        </p:nvSpPr>
        <p:spPr>
          <a:xfrm>
            <a:off x="5019621" y="5971881"/>
            <a:ext cx="4598725" cy="1028677"/>
          </a:xfrm>
          <a:solidFill>
            <a:srgbClr val="DBF2F5"/>
          </a:solidFill>
        </p:spPr>
        <p:txBody>
          <a:bodyPr tIns="72000"/>
          <a:lstStyle>
            <a:lvl1pPr>
              <a:spcBef>
                <a:spcPts val="1320"/>
              </a:spcBef>
              <a:defRPr sz="1540" b="0">
                <a:solidFill>
                  <a:schemeClr val="tx2"/>
                </a:solidFill>
              </a:defRPr>
            </a:lvl1pPr>
            <a:lvl2pPr marL="253207" indent="-253207">
              <a:spcBef>
                <a:spcPts val="660"/>
              </a:spcBef>
              <a:buClr>
                <a:schemeClr val="bg2"/>
              </a:buClr>
              <a:buFont typeface="Arial" panose="020B0604020202020204" pitchFamily="34" charset="0"/>
              <a:buChar char="•"/>
              <a:defRPr sz="1540"/>
            </a:lvl2pPr>
            <a:lvl3pPr marL="532607" indent="-237490">
              <a:defRPr sz="1320"/>
            </a:lvl3pPr>
            <a:lvl4pPr marL="785813" indent="-253207">
              <a:defRPr sz="1210"/>
            </a:lvl4pPr>
          </a:lstStyle>
          <a:p>
            <a:pPr lvl="0"/>
            <a:r>
              <a:rPr lang="en-US" dirty="0" smtClean="0"/>
              <a:t>Click to edit Master text styles</a:t>
            </a:r>
          </a:p>
          <a:p>
            <a:pPr lvl="1"/>
            <a:r>
              <a:rPr lang="en-US" dirty="0" smtClean="0"/>
              <a:t>Second level</a:t>
            </a:r>
          </a:p>
        </p:txBody>
      </p:sp>
      <p:sp>
        <p:nvSpPr>
          <p:cNvPr id="23" name="Content Placeholder 2"/>
          <p:cNvSpPr>
            <a:spLocks noGrp="1"/>
          </p:cNvSpPr>
          <p:nvPr>
            <p:ph sz="half" idx="15"/>
          </p:nvPr>
        </p:nvSpPr>
        <p:spPr>
          <a:xfrm>
            <a:off x="5019621" y="3033465"/>
            <a:ext cx="4598725" cy="1067314"/>
          </a:xfrm>
          <a:solidFill>
            <a:srgbClr val="DBF2F5"/>
          </a:solidFill>
        </p:spPr>
        <p:txBody>
          <a:bodyPr tIns="72000"/>
          <a:lstStyle>
            <a:lvl1pPr>
              <a:spcBef>
                <a:spcPts val="1320"/>
              </a:spcBef>
              <a:defRPr sz="1540" b="0">
                <a:solidFill>
                  <a:schemeClr val="tx2"/>
                </a:solidFill>
              </a:defRPr>
            </a:lvl1pPr>
            <a:lvl2pPr marL="253207" indent="-253207">
              <a:spcBef>
                <a:spcPts val="660"/>
              </a:spcBef>
              <a:buClr>
                <a:schemeClr val="bg2"/>
              </a:buClr>
              <a:buFont typeface="Arial" panose="020B0604020202020204" pitchFamily="34" charset="0"/>
              <a:buChar char="•"/>
              <a:defRPr sz="1540"/>
            </a:lvl2pPr>
            <a:lvl3pPr marL="532607" indent="-237490">
              <a:defRPr sz="1320"/>
            </a:lvl3pPr>
            <a:lvl4pPr marL="785813" indent="-253207">
              <a:defRPr sz="1210"/>
            </a:lvl4pPr>
          </a:lstStyle>
          <a:p>
            <a:pPr lvl="0"/>
            <a:r>
              <a:rPr lang="en-US" dirty="0" smtClean="0"/>
              <a:t>Click to edit Master text styles</a:t>
            </a:r>
          </a:p>
          <a:p>
            <a:pPr lvl="1"/>
            <a:r>
              <a:rPr lang="en-US" dirty="0" smtClean="0"/>
              <a:t>Second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smtClean="0">
                <a:solidFill>
                  <a:srgbClr val="FFFFFF"/>
                </a:solidFill>
              </a:rPr>
              <a:t>Copyright © 2016 MassChallenge, Inc. All Rights Reserved.</a:t>
            </a:r>
            <a:endParaRPr lang="en-GB" dirty="0">
              <a:solidFill>
                <a:srgbClr val="FFFFFF"/>
              </a:solidFill>
            </a:endParaRP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8" name="Content Placeholder 2"/>
          <p:cNvSpPr>
            <a:spLocks noGrp="1"/>
          </p:cNvSpPr>
          <p:nvPr>
            <p:ph sz="half" idx="1"/>
          </p:nvPr>
        </p:nvSpPr>
        <p:spPr>
          <a:xfrm>
            <a:off x="337076" y="2702475"/>
            <a:ext cx="4531518" cy="4298083"/>
          </a:xfrm>
        </p:spPr>
        <p:txBody>
          <a:bodyPr/>
          <a:lstStyle>
            <a:lvl2pPr>
              <a:spcBef>
                <a:spcPts val="1320"/>
              </a:spcBef>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6"/>
          <p:cNvSpPr>
            <a:spLocks noGrp="1"/>
          </p:cNvSpPr>
          <p:nvPr>
            <p:ph type="body" sz="quarter" idx="14"/>
          </p:nvPr>
        </p:nvSpPr>
        <p:spPr>
          <a:xfrm>
            <a:off x="5020690" y="2702476"/>
            <a:ext cx="4602895" cy="328867"/>
          </a:xfrm>
          <a:solidFill>
            <a:schemeClr val="bg2"/>
          </a:solidFill>
        </p:spPr>
        <p:txBody>
          <a:bodyPr anchor="t">
            <a:noAutofit/>
          </a:bodyPr>
          <a:lstStyle>
            <a:lvl1pPr marL="0" algn="l" defTabSz="1005840" rtl="0" eaLnBrk="1" latinLnBrk="0" hangingPunct="1">
              <a:defRPr lang="en-US" sz="1650" b="1" kern="1200" dirty="0" smtClean="0">
                <a:solidFill>
                  <a:schemeClr val="lt1"/>
                </a:solidFill>
                <a:latin typeface="+mn-lt"/>
                <a:ea typeface="+mn-ea"/>
                <a:cs typeface="+mn-cs"/>
              </a:defRPr>
            </a:lvl1pPr>
          </a:lstStyle>
          <a:p>
            <a:pPr lvl="0"/>
            <a:r>
              <a:rPr lang="en-US" dirty="0" smtClean="0"/>
              <a:t>Click to edit Master text styles</a:t>
            </a:r>
          </a:p>
        </p:txBody>
      </p:sp>
      <p:sp>
        <p:nvSpPr>
          <p:cNvPr id="16" name="Text Placeholder 16"/>
          <p:cNvSpPr>
            <a:spLocks noGrp="1"/>
          </p:cNvSpPr>
          <p:nvPr>
            <p:ph type="body" sz="quarter" idx="16"/>
          </p:nvPr>
        </p:nvSpPr>
        <p:spPr>
          <a:xfrm>
            <a:off x="5020150" y="4168128"/>
            <a:ext cx="4603435" cy="328867"/>
          </a:xfrm>
          <a:solidFill>
            <a:schemeClr val="bg2"/>
          </a:solidFill>
        </p:spPr>
        <p:txBody>
          <a:bodyPr anchor="t">
            <a:noAutofit/>
          </a:bodyPr>
          <a:lstStyle>
            <a:lvl1pPr marL="0" algn="l" defTabSz="1005840" rtl="0" eaLnBrk="1" latinLnBrk="0" hangingPunct="1">
              <a:defRPr lang="en-US" sz="1650" b="1" kern="1200" dirty="0" smtClean="0">
                <a:solidFill>
                  <a:schemeClr val="lt1"/>
                </a:solidFill>
                <a:latin typeface="+mn-lt"/>
                <a:ea typeface="+mn-ea"/>
                <a:cs typeface="+mn-cs"/>
              </a:defRPr>
            </a:lvl1pPr>
          </a:lstStyle>
          <a:p>
            <a:pPr lvl="0"/>
            <a:r>
              <a:rPr lang="en-US" dirty="0" smtClean="0"/>
              <a:t>Click to edit Master text styles</a:t>
            </a:r>
          </a:p>
        </p:txBody>
      </p:sp>
      <p:sp>
        <p:nvSpPr>
          <p:cNvPr id="18" name="Text Placeholder 16"/>
          <p:cNvSpPr>
            <a:spLocks noGrp="1"/>
          </p:cNvSpPr>
          <p:nvPr>
            <p:ph type="body" sz="quarter" idx="18"/>
          </p:nvPr>
        </p:nvSpPr>
        <p:spPr>
          <a:xfrm>
            <a:off x="5019610" y="5633779"/>
            <a:ext cx="4603975" cy="328867"/>
          </a:xfrm>
          <a:solidFill>
            <a:schemeClr val="bg2"/>
          </a:solidFill>
        </p:spPr>
        <p:txBody>
          <a:bodyPr anchor="t">
            <a:noAutofit/>
          </a:bodyPr>
          <a:lstStyle>
            <a:lvl1pPr marL="0" algn="l" defTabSz="1005840" rtl="0" eaLnBrk="1" latinLnBrk="0" hangingPunct="1">
              <a:defRPr lang="en-US" sz="1650" b="1" kern="1200" dirty="0" smtClean="0">
                <a:solidFill>
                  <a:schemeClr val="lt1"/>
                </a:solidFill>
                <a:latin typeface="+mn-lt"/>
                <a:ea typeface="+mn-ea"/>
                <a:cs typeface="+mn-cs"/>
              </a:defRPr>
            </a:lvl1pPr>
          </a:lstStyle>
          <a:p>
            <a:pPr lvl="0"/>
            <a:r>
              <a:rPr lang="en-US" dirty="0" smtClean="0"/>
              <a:t>Click to edit Master text styles</a:t>
            </a:r>
          </a:p>
        </p:txBody>
      </p:sp>
      <p:sp>
        <p:nvSpPr>
          <p:cNvPr id="15" name="Text Placeholder 8"/>
          <p:cNvSpPr>
            <a:spLocks noGrp="1"/>
          </p:cNvSpPr>
          <p:nvPr>
            <p:ph type="body" sz="quarter" idx="24"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and 2 images">
    <p:spTree>
      <p:nvGrpSpPr>
        <p:cNvPr id="1" name=""/>
        <p:cNvGrpSpPr/>
        <p:nvPr/>
      </p:nvGrpSpPr>
      <p:grpSpPr>
        <a:xfrm>
          <a:off x="0" y="0"/>
          <a:ext cx="0" cy="0"/>
          <a:chOff x="0" y="0"/>
          <a:chExt cx="0" cy="0"/>
        </a:xfrm>
      </p:grpSpPr>
      <p:sp>
        <p:nvSpPr>
          <p:cNvPr id="17" name="Picture Placeholder 14"/>
          <p:cNvSpPr>
            <a:spLocks noGrp="1"/>
          </p:cNvSpPr>
          <p:nvPr>
            <p:ph type="pic" sz="quarter" idx="14"/>
          </p:nvPr>
        </p:nvSpPr>
        <p:spPr>
          <a:xfrm>
            <a:off x="5029199" y="4890739"/>
            <a:ext cx="4594385" cy="2109821"/>
          </a:xfrm>
          <a:noFill/>
        </p:spPr>
        <p:txBody>
          <a:bodyPr/>
          <a:lstStyle/>
          <a:p>
            <a:endParaRPr lang="en-GB"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37076" y="2702475"/>
            <a:ext cx="4531519" cy="4298083"/>
          </a:xfrm>
        </p:spPr>
        <p:txBody>
          <a:bodyPr/>
          <a:lstStyle>
            <a:lvl2pPr>
              <a:spcBef>
                <a:spcPts val="1320"/>
              </a:spcBef>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smtClean="0">
                <a:solidFill>
                  <a:srgbClr val="FFFFFF"/>
                </a:solidFill>
              </a:rPr>
              <a:t>Copyright © 2016 MassChallenge, Inc. All Rights Reserved.</a:t>
            </a:r>
            <a:endParaRPr lang="en-GB" dirty="0">
              <a:solidFill>
                <a:srgbClr val="FFFFFF"/>
              </a:solidFill>
            </a:endParaRP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16" name="Picture Placeholder 14"/>
          <p:cNvSpPr>
            <a:spLocks noGrp="1"/>
          </p:cNvSpPr>
          <p:nvPr>
            <p:ph type="pic" sz="quarter" idx="13"/>
          </p:nvPr>
        </p:nvSpPr>
        <p:spPr>
          <a:xfrm>
            <a:off x="5029199" y="2702476"/>
            <a:ext cx="4594385" cy="2059429"/>
          </a:xfrm>
          <a:noFill/>
        </p:spPr>
        <p:txBody>
          <a:bodyPr/>
          <a:lstStyle/>
          <a:p>
            <a:endParaRPr lang="en-GB" dirty="0"/>
          </a:p>
        </p:txBody>
      </p:sp>
      <p:sp>
        <p:nvSpPr>
          <p:cNvPr id="11" name="Text Placeholder 8"/>
          <p:cNvSpPr>
            <a:spLocks noGrp="1"/>
          </p:cNvSpPr>
          <p:nvPr>
            <p:ph type="body" sz="quarter" idx="15"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and 4 images">
    <p:spTree>
      <p:nvGrpSpPr>
        <p:cNvPr id="1" name=""/>
        <p:cNvGrpSpPr/>
        <p:nvPr/>
      </p:nvGrpSpPr>
      <p:grpSpPr>
        <a:xfrm>
          <a:off x="0" y="0"/>
          <a:ext cx="0" cy="0"/>
          <a:chOff x="0" y="0"/>
          <a:chExt cx="0" cy="0"/>
        </a:xfrm>
      </p:grpSpPr>
      <p:sp>
        <p:nvSpPr>
          <p:cNvPr id="17" name="Picture Placeholder 14"/>
          <p:cNvSpPr>
            <a:spLocks noGrp="1"/>
          </p:cNvSpPr>
          <p:nvPr>
            <p:ph type="pic" sz="quarter" idx="14"/>
          </p:nvPr>
        </p:nvSpPr>
        <p:spPr>
          <a:xfrm>
            <a:off x="7405984" y="2702475"/>
            <a:ext cx="2217601" cy="2080918"/>
          </a:xfrm>
          <a:noFill/>
        </p:spPr>
        <p:txBody>
          <a:bodyPr/>
          <a:lstStyle/>
          <a:p>
            <a:endParaRPr lang="en-GB"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37076" y="2702475"/>
            <a:ext cx="4531519" cy="4298083"/>
          </a:xfrm>
        </p:spPr>
        <p:txBody>
          <a:bodyPr/>
          <a:lstStyle>
            <a:lvl2pPr>
              <a:spcBef>
                <a:spcPts val="1320"/>
              </a:spcBef>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smtClean="0">
                <a:solidFill>
                  <a:srgbClr val="FFFFFF"/>
                </a:solidFill>
              </a:rPr>
              <a:t>Copyright © 2016 MassChallenge, Inc. All Rights Reserved.</a:t>
            </a:r>
            <a:endParaRPr lang="en-GB" dirty="0">
              <a:solidFill>
                <a:srgbClr val="FFFFFF"/>
              </a:solidFill>
            </a:endParaRP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16" name="Picture Placeholder 14"/>
          <p:cNvSpPr>
            <a:spLocks noGrp="1"/>
          </p:cNvSpPr>
          <p:nvPr>
            <p:ph type="pic" sz="quarter" idx="13"/>
          </p:nvPr>
        </p:nvSpPr>
        <p:spPr>
          <a:xfrm>
            <a:off x="5029200" y="2702474"/>
            <a:ext cx="2217601" cy="2080918"/>
          </a:xfrm>
          <a:noFill/>
        </p:spPr>
        <p:txBody>
          <a:bodyPr/>
          <a:lstStyle/>
          <a:p>
            <a:endParaRPr lang="en-GB" dirty="0"/>
          </a:p>
        </p:txBody>
      </p:sp>
      <p:sp>
        <p:nvSpPr>
          <p:cNvPr id="18" name="Picture Placeholder 14"/>
          <p:cNvSpPr>
            <a:spLocks noGrp="1"/>
          </p:cNvSpPr>
          <p:nvPr>
            <p:ph type="pic" sz="quarter" idx="15"/>
          </p:nvPr>
        </p:nvSpPr>
        <p:spPr>
          <a:xfrm>
            <a:off x="7405984" y="4919640"/>
            <a:ext cx="2217601" cy="2080918"/>
          </a:xfrm>
          <a:noFill/>
        </p:spPr>
        <p:txBody>
          <a:bodyPr/>
          <a:lstStyle/>
          <a:p>
            <a:endParaRPr lang="en-GB"/>
          </a:p>
        </p:txBody>
      </p:sp>
      <p:sp>
        <p:nvSpPr>
          <p:cNvPr id="19" name="Picture Placeholder 14"/>
          <p:cNvSpPr>
            <a:spLocks noGrp="1"/>
          </p:cNvSpPr>
          <p:nvPr>
            <p:ph type="pic" sz="quarter" idx="16"/>
          </p:nvPr>
        </p:nvSpPr>
        <p:spPr>
          <a:xfrm>
            <a:off x="5029200" y="4919640"/>
            <a:ext cx="2217601" cy="2080918"/>
          </a:xfrm>
          <a:noFill/>
        </p:spPr>
        <p:txBody>
          <a:bodyPr/>
          <a:lstStyle/>
          <a:p>
            <a:endParaRPr lang="en-GB"/>
          </a:p>
        </p:txBody>
      </p:sp>
      <p:sp>
        <p:nvSpPr>
          <p:cNvPr id="13" name="Text Placeholder 8"/>
          <p:cNvSpPr>
            <a:spLocks noGrp="1"/>
          </p:cNvSpPr>
          <p:nvPr>
            <p:ph type="body" sz="quarter" idx="17"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and 6 images">
    <p:spTree>
      <p:nvGrpSpPr>
        <p:cNvPr id="1" name=""/>
        <p:cNvGrpSpPr/>
        <p:nvPr/>
      </p:nvGrpSpPr>
      <p:grpSpPr>
        <a:xfrm>
          <a:off x="0" y="0"/>
          <a:ext cx="0" cy="0"/>
          <a:chOff x="0" y="0"/>
          <a:chExt cx="0" cy="0"/>
        </a:xfrm>
      </p:grpSpPr>
      <p:sp>
        <p:nvSpPr>
          <p:cNvPr id="15" name="Picture Placeholder 14"/>
          <p:cNvSpPr>
            <a:spLocks noGrp="1"/>
          </p:cNvSpPr>
          <p:nvPr>
            <p:ph type="pic" sz="quarter" idx="21"/>
          </p:nvPr>
        </p:nvSpPr>
        <p:spPr>
          <a:xfrm>
            <a:off x="5029200" y="5640261"/>
            <a:ext cx="2217601" cy="1360297"/>
          </a:xfrm>
          <a:noFill/>
        </p:spPr>
        <p:txBody>
          <a:bodyPr/>
          <a:lstStyle/>
          <a:p>
            <a:endParaRPr lang="en-GB"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37076" y="2702475"/>
            <a:ext cx="4531519" cy="4298083"/>
          </a:xfrm>
        </p:spPr>
        <p:txBody>
          <a:bodyPr/>
          <a:lstStyle>
            <a:lvl2pPr>
              <a:spcBef>
                <a:spcPts val="1320"/>
              </a:spcBef>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smtClean="0">
                <a:solidFill>
                  <a:srgbClr val="FFFFFF"/>
                </a:solidFill>
              </a:rPr>
              <a:t>Copyright © 2016 MassChallenge, Inc. All Rights Reserved.</a:t>
            </a:r>
            <a:endParaRPr lang="en-GB" dirty="0">
              <a:solidFill>
                <a:srgbClr val="FFFFFF"/>
              </a:solidFill>
            </a:endParaRP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16" name="Picture Placeholder 14"/>
          <p:cNvSpPr>
            <a:spLocks noGrp="1"/>
          </p:cNvSpPr>
          <p:nvPr>
            <p:ph type="pic" sz="quarter" idx="13"/>
          </p:nvPr>
        </p:nvSpPr>
        <p:spPr>
          <a:xfrm>
            <a:off x="5029200" y="2702476"/>
            <a:ext cx="2217601" cy="1360297"/>
          </a:xfrm>
          <a:noFill/>
        </p:spPr>
        <p:txBody>
          <a:bodyPr/>
          <a:lstStyle/>
          <a:p>
            <a:endParaRPr lang="en-GB" dirty="0"/>
          </a:p>
        </p:txBody>
      </p:sp>
      <p:sp>
        <p:nvSpPr>
          <p:cNvPr id="19" name="Picture Placeholder 14"/>
          <p:cNvSpPr>
            <a:spLocks noGrp="1"/>
          </p:cNvSpPr>
          <p:nvPr>
            <p:ph type="pic" sz="quarter" idx="16"/>
          </p:nvPr>
        </p:nvSpPr>
        <p:spPr>
          <a:xfrm>
            <a:off x="7405984" y="2702476"/>
            <a:ext cx="2217601" cy="1360297"/>
          </a:xfrm>
          <a:noFill/>
        </p:spPr>
        <p:txBody>
          <a:bodyPr/>
          <a:lstStyle/>
          <a:p>
            <a:endParaRPr lang="en-GB" dirty="0"/>
          </a:p>
        </p:txBody>
      </p:sp>
      <p:sp>
        <p:nvSpPr>
          <p:cNvPr id="12" name="Picture Placeholder 14"/>
          <p:cNvSpPr>
            <a:spLocks noGrp="1"/>
          </p:cNvSpPr>
          <p:nvPr>
            <p:ph type="pic" sz="quarter" idx="18"/>
          </p:nvPr>
        </p:nvSpPr>
        <p:spPr>
          <a:xfrm>
            <a:off x="5029200" y="4171368"/>
            <a:ext cx="2217601" cy="1360297"/>
          </a:xfrm>
          <a:noFill/>
        </p:spPr>
        <p:txBody>
          <a:bodyPr/>
          <a:lstStyle/>
          <a:p>
            <a:endParaRPr lang="en-GB" dirty="0"/>
          </a:p>
        </p:txBody>
      </p:sp>
      <p:sp>
        <p:nvSpPr>
          <p:cNvPr id="13" name="Picture Placeholder 14"/>
          <p:cNvSpPr>
            <a:spLocks noGrp="1"/>
          </p:cNvSpPr>
          <p:nvPr>
            <p:ph type="pic" sz="quarter" idx="19"/>
          </p:nvPr>
        </p:nvSpPr>
        <p:spPr>
          <a:xfrm>
            <a:off x="7405984" y="4171368"/>
            <a:ext cx="2217601" cy="1360297"/>
          </a:xfrm>
          <a:noFill/>
        </p:spPr>
        <p:txBody>
          <a:bodyPr/>
          <a:lstStyle/>
          <a:p>
            <a:endParaRPr lang="en-GB" dirty="0"/>
          </a:p>
        </p:txBody>
      </p:sp>
      <p:sp>
        <p:nvSpPr>
          <p:cNvPr id="14" name="Picture Placeholder 14"/>
          <p:cNvSpPr>
            <a:spLocks noGrp="1"/>
          </p:cNvSpPr>
          <p:nvPr>
            <p:ph type="pic" sz="quarter" idx="20"/>
          </p:nvPr>
        </p:nvSpPr>
        <p:spPr>
          <a:xfrm>
            <a:off x="7405984" y="5640261"/>
            <a:ext cx="2217601" cy="1360297"/>
          </a:xfrm>
          <a:noFill/>
        </p:spPr>
        <p:txBody>
          <a:bodyPr/>
          <a:lstStyle/>
          <a:p>
            <a:endParaRPr lang="en-GB" dirty="0"/>
          </a:p>
        </p:txBody>
      </p:sp>
      <p:sp>
        <p:nvSpPr>
          <p:cNvPr id="17"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 imag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smtClean="0">
                <a:solidFill>
                  <a:srgbClr val="FFFFFF"/>
                </a:solidFill>
              </a:rPr>
              <a:t>Copyright © 2016 MassChallenge, Inc. All Rights Reserved.</a:t>
            </a:r>
            <a:endParaRPr lang="en-GB" dirty="0">
              <a:solidFill>
                <a:srgbClr val="FFFFFF"/>
              </a:solidFill>
            </a:endParaRP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24" name="Picture Placeholder 14"/>
          <p:cNvSpPr>
            <a:spLocks noGrp="1"/>
          </p:cNvSpPr>
          <p:nvPr>
            <p:ph type="pic" sz="quarter" idx="13"/>
          </p:nvPr>
        </p:nvSpPr>
        <p:spPr>
          <a:xfrm>
            <a:off x="424339" y="2702475"/>
            <a:ext cx="2980848" cy="2538343"/>
          </a:xfrm>
          <a:noFill/>
        </p:spPr>
        <p:txBody>
          <a:bodyPr/>
          <a:lstStyle/>
          <a:p>
            <a:endParaRPr lang="en-GB" dirty="0"/>
          </a:p>
        </p:txBody>
      </p:sp>
      <p:sp>
        <p:nvSpPr>
          <p:cNvPr id="25" name="Picture Placeholder 14"/>
          <p:cNvSpPr>
            <a:spLocks noGrp="1"/>
          </p:cNvSpPr>
          <p:nvPr>
            <p:ph type="pic" sz="quarter" idx="16"/>
          </p:nvPr>
        </p:nvSpPr>
        <p:spPr>
          <a:xfrm>
            <a:off x="6647974" y="2702475"/>
            <a:ext cx="2980848" cy="2538343"/>
          </a:xfrm>
          <a:noFill/>
        </p:spPr>
        <p:txBody>
          <a:bodyPr/>
          <a:lstStyle/>
          <a:p>
            <a:endParaRPr lang="en-GB" dirty="0"/>
          </a:p>
        </p:txBody>
      </p:sp>
      <p:sp>
        <p:nvSpPr>
          <p:cNvPr id="26" name="Picture Placeholder 14"/>
          <p:cNvSpPr>
            <a:spLocks noGrp="1"/>
          </p:cNvSpPr>
          <p:nvPr>
            <p:ph type="pic" sz="quarter" idx="18"/>
          </p:nvPr>
        </p:nvSpPr>
        <p:spPr>
          <a:xfrm>
            <a:off x="3536157" y="2702475"/>
            <a:ext cx="2980848" cy="2538343"/>
          </a:xfrm>
          <a:noFill/>
        </p:spPr>
        <p:txBody>
          <a:bodyPr/>
          <a:lstStyle/>
          <a:p>
            <a:endParaRPr lang="en-GB" dirty="0"/>
          </a:p>
        </p:txBody>
      </p:sp>
      <p:sp>
        <p:nvSpPr>
          <p:cNvPr id="8" name="Text Placeholder 7"/>
          <p:cNvSpPr>
            <a:spLocks noGrp="1"/>
          </p:cNvSpPr>
          <p:nvPr>
            <p:ph type="body" sz="quarter" idx="19"/>
          </p:nvPr>
        </p:nvSpPr>
        <p:spPr>
          <a:xfrm>
            <a:off x="3536157" y="5329647"/>
            <a:ext cx="2980848" cy="1659754"/>
          </a:xfrm>
        </p:spPr>
        <p:txBody>
          <a:bodyPr/>
          <a:lstStyle>
            <a:lvl1pPr algn="ctr">
              <a:defRPr sz="1760"/>
            </a:lvl1pPr>
          </a:lstStyle>
          <a:p>
            <a:pPr lvl="0"/>
            <a:r>
              <a:rPr lang="en-US" dirty="0" smtClean="0"/>
              <a:t>Click to edit Master text styles</a:t>
            </a:r>
          </a:p>
        </p:txBody>
      </p:sp>
      <p:sp>
        <p:nvSpPr>
          <p:cNvPr id="28" name="Text Placeholder 7"/>
          <p:cNvSpPr>
            <a:spLocks noGrp="1"/>
          </p:cNvSpPr>
          <p:nvPr>
            <p:ph type="body" sz="quarter" idx="20"/>
          </p:nvPr>
        </p:nvSpPr>
        <p:spPr>
          <a:xfrm>
            <a:off x="6647974" y="5329647"/>
            <a:ext cx="2980848" cy="1659754"/>
          </a:xfrm>
        </p:spPr>
        <p:txBody>
          <a:bodyPr/>
          <a:lstStyle>
            <a:lvl1pPr algn="ctr">
              <a:defRPr sz="1760"/>
            </a:lvl1pPr>
          </a:lstStyle>
          <a:p>
            <a:pPr lvl="0"/>
            <a:r>
              <a:rPr lang="en-US" dirty="0" smtClean="0"/>
              <a:t>Click to edit Master text styles</a:t>
            </a:r>
          </a:p>
        </p:txBody>
      </p:sp>
      <p:sp>
        <p:nvSpPr>
          <p:cNvPr id="29" name="Text Placeholder 7"/>
          <p:cNvSpPr>
            <a:spLocks noGrp="1"/>
          </p:cNvSpPr>
          <p:nvPr>
            <p:ph type="body" sz="quarter" idx="21"/>
          </p:nvPr>
        </p:nvSpPr>
        <p:spPr>
          <a:xfrm>
            <a:off x="424339" y="5329647"/>
            <a:ext cx="2980848" cy="1659754"/>
          </a:xfrm>
        </p:spPr>
        <p:txBody>
          <a:bodyPr/>
          <a:lstStyle>
            <a:lvl1pPr algn="ctr">
              <a:defRPr sz="1760"/>
            </a:lvl1pPr>
          </a:lstStyle>
          <a:p>
            <a:pPr lvl="0"/>
            <a:r>
              <a:rPr lang="en-US" dirty="0" smtClean="0"/>
              <a:t>Click to edit Master text styles</a:t>
            </a:r>
          </a:p>
        </p:txBody>
      </p:sp>
      <p:sp>
        <p:nvSpPr>
          <p:cNvPr id="13"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 image slide">
    <p:spTree>
      <p:nvGrpSpPr>
        <p:cNvPr id="1" name=""/>
        <p:cNvGrpSpPr/>
        <p:nvPr/>
      </p:nvGrpSpPr>
      <p:grpSpPr>
        <a:xfrm>
          <a:off x="0" y="0"/>
          <a:ext cx="0" cy="0"/>
          <a:chOff x="0" y="0"/>
          <a:chExt cx="0" cy="0"/>
        </a:xfrm>
      </p:grpSpPr>
      <p:sp>
        <p:nvSpPr>
          <p:cNvPr id="24" name="Picture Placeholder 14"/>
          <p:cNvSpPr>
            <a:spLocks noGrp="1"/>
          </p:cNvSpPr>
          <p:nvPr>
            <p:ph type="pic" sz="quarter" idx="13"/>
          </p:nvPr>
        </p:nvSpPr>
        <p:spPr>
          <a:xfrm>
            <a:off x="424340" y="2702477"/>
            <a:ext cx="2215991" cy="2537811"/>
          </a:xfrm>
          <a:noFill/>
        </p:spPr>
        <p:txBody>
          <a:bodyPr/>
          <a:lstStyle/>
          <a:p>
            <a:endParaRPr lang="en-GB" dirty="0"/>
          </a:p>
        </p:txBody>
      </p:sp>
      <p:sp>
        <p:nvSpPr>
          <p:cNvPr id="25" name="Picture Placeholder 14"/>
          <p:cNvSpPr>
            <a:spLocks noGrp="1"/>
          </p:cNvSpPr>
          <p:nvPr>
            <p:ph type="pic" sz="quarter" idx="16"/>
          </p:nvPr>
        </p:nvSpPr>
        <p:spPr>
          <a:xfrm>
            <a:off x="5083335" y="2702477"/>
            <a:ext cx="2215991" cy="2537810"/>
          </a:xfrm>
          <a:noFill/>
        </p:spPr>
        <p:txBody>
          <a:bodyPr/>
          <a:lstStyle/>
          <a:p>
            <a:endParaRPr lang="en-GB" dirty="0"/>
          </a:p>
        </p:txBody>
      </p:sp>
      <p:sp>
        <p:nvSpPr>
          <p:cNvPr id="26" name="Picture Placeholder 14"/>
          <p:cNvSpPr>
            <a:spLocks noGrp="1"/>
          </p:cNvSpPr>
          <p:nvPr>
            <p:ph type="pic" sz="quarter" idx="18"/>
          </p:nvPr>
        </p:nvSpPr>
        <p:spPr>
          <a:xfrm>
            <a:off x="2753837" y="2702477"/>
            <a:ext cx="2215991" cy="2537810"/>
          </a:xfrm>
          <a:noFill/>
        </p:spPr>
        <p:txBody>
          <a:bodyPr/>
          <a:lstStyle/>
          <a:p>
            <a:endParaRPr lang="en-GB" dirty="0"/>
          </a:p>
        </p:txBody>
      </p:sp>
      <p:sp>
        <p:nvSpPr>
          <p:cNvPr id="20" name="Picture Placeholder 14"/>
          <p:cNvSpPr>
            <a:spLocks noGrp="1"/>
          </p:cNvSpPr>
          <p:nvPr>
            <p:ph type="pic" sz="quarter" idx="22"/>
          </p:nvPr>
        </p:nvSpPr>
        <p:spPr>
          <a:xfrm>
            <a:off x="7412832" y="2702476"/>
            <a:ext cx="2215991" cy="2537810"/>
          </a:xfrm>
          <a:noFill/>
        </p:spPr>
        <p:txBody>
          <a:bodyPr/>
          <a:lstStyle/>
          <a:p>
            <a:endParaRPr lang="en-GB" dirty="0"/>
          </a:p>
        </p:txBody>
      </p:sp>
      <p:sp>
        <p:nvSpPr>
          <p:cNvPr id="29" name="Text Placeholder 7"/>
          <p:cNvSpPr>
            <a:spLocks noGrp="1"/>
          </p:cNvSpPr>
          <p:nvPr>
            <p:ph type="body" sz="quarter" idx="21"/>
          </p:nvPr>
        </p:nvSpPr>
        <p:spPr>
          <a:xfrm>
            <a:off x="424340" y="5329646"/>
            <a:ext cx="2215991" cy="1670912"/>
          </a:xfrm>
        </p:spPr>
        <p:txBody>
          <a:bodyPr/>
          <a:lstStyle>
            <a:lvl1pPr algn="ctr">
              <a:defRPr sz="1760"/>
            </a:lvl1pPr>
          </a:lstStyle>
          <a:p>
            <a:pPr lvl="0"/>
            <a:r>
              <a:rPr lang="en-US" dirty="0"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smtClean="0">
                <a:solidFill>
                  <a:srgbClr val="FFFFFF"/>
                </a:solidFill>
              </a:rPr>
              <a:t>Copyright © 2016 MassChallenge, Inc. All Rights Reserved.</a:t>
            </a:r>
            <a:endParaRPr lang="en-GB" dirty="0">
              <a:solidFill>
                <a:srgbClr val="FFFFFF"/>
              </a:solidFill>
            </a:endParaRP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8" name="Text Placeholder 7"/>
          <p:cNvSpPr>
            <a:spLocks noGrp="1"/>
          </p:cNvSpPr>
          <p:nvPr>
            <p:ph type="body" sz="quarter" idx="19"/>
          </p:nvPr>
        </p:nvSpPr>
        <p:spPr>
          <a:xfrm>
            <a:off x="2753837" y="5329646"/>
            <a:ext cx="2215991" cy="1670912"/>
          </a:xfrm>
        </p:spPr>
        <p:txBody>
          <a:bodyPr/>
          <a:lstStyle>
            <a:lvl1pPr algn="ctr">
              <a:defRPr sz="1760"/>
            </a:lvl1pPr>
          </a:lstStyle>
          <a:p>
            <a:pPr lvl="0"/>
            <a:r>
              <a:rPr lang="en-US" dirty="0" smtClean="0"/>
              <a:t>Click to edit Master text styles</a:t>
            </a:r>
          </a:p>
        </p:txBody>
      </p:sp>
      <p:sp>
        <p:nvSpPr>
          <p:cNvPr id="28" name="Text Placeholder 7"/>
          <p:cNvSpPr>
            <a:spLocks noGrp="1"/>
          </p:cNvSpPr>
          <p:nvPr>
            <p:ph type="body" sz="quarter" idx="20"/>
          </p:nvPr>
        </p:nvSpPr>
        <p:spPr>
          <a:xfrm>
            <a:off x="5083335" y="5329646"/>
            <a:ext cx="2215991" cy="1670912"/>
          </a:xfrm>
        </p:spPr>
        <p:txBody>
          <a:bodyPr/>
          <a:lstStyle>
            <a:lvl1pPr algn="ctr">
              <a:defRPr sz="1760"/>
            </a:lvl1pPr>
          </a:lstStyle>
          <a:p>
            <a:pPr lvl="0"/>
            <a:r>
              <a:rPr lang="en-US" dirty="0" smtClean="0"/>
              <a:t>Click to edit Master text styles</a:t>
            </a:r>
          </a:p>
        </p:txBody>
      </p:sp>
      <p:sp>
        <p:nvSpPr>
          <p:cNvPr id="21" name="Text Placeholder 7"/>
          <p:cNvSpPr>
            <a:spLocks noGrp="1"/>
          </p:cNvSpPr>
          <p:nvPr>
            <p:ph type="body" sz="quarter" idx="23"/>
          </p:nvPr>
        </p:nvSpPr>
        <p:spPr>
          <a:xfrm>
            <a:off x="7412832" y="5329646"/>
            <a:ext cx="2215991" cy="1670912"/>
          </a:xfrm>
        </p:spPr>
        <p:txBody>
          <a:bodyPr/>
          <a:lstStyle>
            <a:lvl1pPr algn="ctr">
              <a:defRPr sz="1760"/>
            </a:lvl1pPr>
          </a:lstStyle>
          <a:p>
            <a:pPr lvl="0"/>
            <a:r>
              <a:rPr lang="en-US" dirty="0" smtClean="0"/>
              <a:t>Click to edit Master text styles</a:t>
            </a:r>
          </a:p>
        </p:txBody>
      </p:sp>
      <p:sp>
        <p:nvSpPr>
          <p:cNvPr id="16"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 image slide">
    <p:spTree>
      <p:nvGrpSpPr>
        <p:cNvPr id="1" name=""/>
        <p:cNvGrpSpPr/>
        <p:nvPr/>
      </p:nvGrpSpPr>
      <p:grpSpPr>
        <a:xfrm>
          <a:off x="0" y="0"/>
          <a:ext cx="0" cy="0"/>
          <a:chOff x="0" y="0"/>
          <a:chExt cx="0" cy="0"/>
        </a:xfrm>
      </p:grpSpPr>
      <p:sp>
        <p:nvSpPr>
          <p:cNvPr id="24" name="Picture Placeholder 14"/>
          <p:cNvSpPr>
            <a:spLocks noGrp="1"/>
          </p:cNvSpPr>
          <p:nvPr>
            <p:ph type="pic" sz="quarter" idx="13"/>
          </p:nvPr>
        </p:nvSpPr>
        <p:spPr>
          <a:xfrm>
            <a:off x="425238" y="2702480"/>
            <a:ext cx="1741523" cy="1748765"/>
          </a:xfrm>
          <a:noFill/>
        </p:spPr>
        <p:txBody>
          <a:bodyPr/>
          <a:lstStyle/>
          <a:p>
            <a:endParaRPr lang="en-GB" dirty="0"/>
          </a:p>
        </p:txBody>
      </p:sp>
      <p:sp>
        <p:nvSpPr>
          <p:cNvPr id="25" name="Picture Placeholder 14"/>
          <p:cNvSpPr>
            <a:spLocks noGrp="1"/>
          </p:cNvSpPr>
          <p:nvPr>
            <p:ph type="pic" sz="quarter" idx="16"/>
          </p:nvPr>
        </p:nvSpPr>
        <p:spPr>
          <a:xfrm>
            <a:off x="4156717" y="2702480"/>
            <a:ext cx="1741523" cy="1748764"/>
          </a:xfrm>
          <a:noFill/>
        </p:spPr>
        <p:txBody>
          <a:bodyPr/>
          <a:lstStyle/>
          <a:p>
            <a:endParaRPr lang="en-GB" dirty="0"/>
          </a:p>
        </p:txBody>
      </p:sp>
      <p:sp>
        <p:nvSpPr>
          <p:cNvPr id="26" name="Picture Placeholder 14"/>
          <p:cNvSpPr>
            <a:spLocks noGrp="1"/>
          </p:cNvSpPr>
          <p:nvPr>
            <p:ph type="pic" sz="quarter" idx="18"/>
          </p:nvPr>
        </p:nvSpPr>
        <p:spPr>
          <a:xfrm>
            <a:off x="2290977" y="2702480"/>
            <a:ext cx="1741523" cy="1748764"/>
          </a:xfrm>
          <a:noFill/>
        </p:spPr>
        <p:txBody>
          <a:bodyPr/>
          <a:lstStyle/>
          <a:p>
            <a:endParaRPr lang="en-GB" dirty="0"/>
          </a:p>
        </p:txBody>
      </p:sp>
      <p:sp>
        <p:nvSpPr>
          <p:cNvPr id="20" name="Picture Placeholder 14"/>
          <p:cNvSpPr>
            <a:spLocks noGrp="1"/>
          </p:cNvSpPr>
          <p:nvPr>
            <p:ph type="pic" sz="quarter" idx="22"/>
          </p:nvPr>
        </p:nvSpPr>
        <p:spPr>
          <a:xfrm>
            <a:off x="6022457" y="2702479"/>
            <a:ext cx="1741523" cy="1748764"/>
          </a:xfrm>
          <a:noFill/>
        </p:spPr>
        <p:txBody>
          <a:bodyPr/>
          <a:lstStyle/>
          <a:p>
            <a:endParaRPr lang="en-GB" dirty="0"/>
          </a:p>
        </p:txBody>
      </p:sp>
      <p:sp>
        <p:nvSpPr>
          <p:cNvPr id="29" name="Text Placeholder 7"/>
          <p:cNvSpPr>
            <a:spLocks noGrp="1"/>
          </p:cNvSpPr>
          <p:nvPr>
            <p:ph type="body" sz="quarter" idx="21"/>
          </p:nvPr>
        </p:nvSpPr>
        <p:spPr>
          <a:xfrm>
            <a:off x="425238" y="4549939"/>
            <a:ext cx="1741523" cy="2460438"/>
          </a:xfrm>
        </p:spPr>
        <p:txBody>
          <a:bodyPr/>
          <a:lstStyle>
            <a:lvl1pPr algn="ctr">
              <a:defRPr sz="1760"/>
            </a:lvl1pPr>
            <a:lvl2pPr algn="ctr">
              <a:defRPr/>
            </a:lvl2pPr>
          </a:lstStyle>
          <a:p>
            <a:pPr lvl="0"/>
            <a:r>
              <a:rPr lang="en-US" dirty="0"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smtClean="0">
                <a:solidFill>
                  <a:srgbClr val="FFFFFF"/>
                </a:solidFill>
              </a:rPr>
              <a:t>Copyright © 2016 MassChallenge, Inc. All Rights Reserved.</a:t>
            </a:r>
            <a:endParaRPr lang="en-GB" dirty="0">
              <a:solidFill>
                <a:srgbClr val="FFFFFF"/>
              </a:solidFill>
            </a:endParaRP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8" name="Text Placeholder 7"/>
          <p:cNvSpPr>
            <a:spLocks noGrp="1"/>
          </p:cNvSpPr>
          <p:nvPr>
            <p:ph type="body" sz="quarter" idx="19"/>
          </p:nvPr>
        </p:nvSpPr>
        <p:spPr>
          <a:xfrm>
            <a:off x="2290977" y="4549939"/>
            <a:ext cx="1741523" cy="2460438"/>
          </a:xfrm>
        </p:spPr>
        <p:txBody>
          <a:bodyPr/>
          <a:lstStyle>
            <a:lvl1pPr algn="ctr">
              <a:defRPr sz="1760"/>
            </a:lvl1pPr>
            <a:lvl2pPr algn="ctr">
              <a:defRPr/>
            </a:lvl2pPr>
          </a:lstStyle>
          <a:p>
            <a:pPr lvl="0"/>
            <a:r>
              <a:rPr lang="en-US" dirty="0" smtClean="0"/>
              <a:t>Click to edit Master text styles</a:t>
            </a:r>
          </a:p>
        </p:txBody>
      </p:sp>
      <p:sp>
        <p:nvSpPr>
          <p:cNvPr id="28" name="Text Placeholder 7"/>
          <p:cNvSpPr>
            <a:spLocks noGrp="1"/>
          </p:cNvSpPr>
          <p:nvPr>
            <p:ph type="body" sz="quarter" idx="20"/>
          </p:nvPr>
        </p:nvSpPr>
        <p:spPr>
          <a:xfrm>
            <a:off x="4156717" y="4549939"/>
            <a:ext cx="1741523" cy="2460438"/>
          </a:xfrm>
        </p:spPr>
        <p:txBody>
          <a:bodyPr/>
          <a:lstStyle>
            <a:lvl1pPr algn="ctr">
              <a:defRPr sz="1760"/>
            </a:lvl1pPr>
            <a:lvl2pPr algn="ctr">
              <a:defRPr/>
            </a:lvl2pPr>
          </a:lstStyle>
          <a:p>
            <a:pPr lvl="0"/>
            <a:r>
              <a:rPr lang="en-US" dirty="0" smtClean="0"/>
              <a:t>Click to edit Master text styles</a:t>
            </a:r>
          </a:p>
        </p:txBody>
      </p:sp>
      <p:sp>
        <p:nvSpPr>
          <p:cNvPr id="21" name="Text Placeholder 7"/>
          <p:cNvSpPr>
            <a:spLocks noGrp="1"/>
          </p:cNvSpPr>
          <p:nvPr>
            <p:ph type="body" sz="quarter" idx="23"/>
          </p:nvPr>
        </p:nvSpPr>
        <p:spPr>
          <a:xfrm>
            <a:off x="6022457" y="4549939"/>
            <a:ext cx="1741523" cy="2460438"/>
          </a:xfrm>
        </p:spPr>
        <p:txBody>
          <a:bodyPr/>
          <a:lstStyle>
            <a:lvl1pPr algn="ctr">
              <a:defRPr sz="1760"/>
            </a:lvl1pPr>
            <a:lvl2pPr algn="ctr">
              <a:defRPr/>
            </a:lvl2pPr>
          </a:lstStyle>
          <a:p>
            <a:pPr lvl="0"/>
            <a:r>
              <a:rPr lang="en-US" dirty="0" smtClean="0"/>
              <a:t>Click to edit Master text styles</a:t>
            </a:r>
          </a:p>
        </p:txBody>
      </p:sp>
      <p:sp>
        <p:nvSpPr>
          <p:cNvPr id="31" name="Picture Placeholder 14"/>
          <p:cNvSpPr>
            <a:spLocks noGrp="1"/>
          </p:cNvSpPr>
          <p:nvPr>
            <p:ph type="pic" sz="quarter" idx="24"/>
          </p:nvPr>
        </p:nvSpPr>
        <p:spPr>
          <a:xfrm>
            <a:off x="7888197" y="2702478"/>
            <a:ext cx="1741524" cy="1748764"/>
          </a:xfrm>
          <a:noFill/>
        </p:spPr>
        <p:txBody>
          <a:bodyPr/>
          <a:lstStyle/>
          <a:p>
            <a:endParaRPr lang="en-GB" dirty="0"/>
          </a:p>
        </p:txBody>
      </p:sp>
      <p:sp>
        <p:nvSpPr>
          <p:cNvPr id="32" name="Text Placeholder 7"/>
          <p:cNvSpPr>
            <a:spLocks noGrp="1"/>
          </p:cNvSpPr>
          <p:nvPr>
            <p:ph type="body" sz="quarter" idx="25"/>
          </p:nvPr>
        </p:nvSpPr>
        <p:spPr>
          <a:xfrm>
            <a:off x="7888198" y="4549939"/>
            <a:ext cx="1741523" cy="2460438"/>
          </a:xfrm>
        </p:spPr>
        <p:txBody>
          <a:bodyPr/>
          <a:lstStyle>
            <a:lvl1pPr algn="ctr">
              <a:defRPr sz="1760"/>
            </a:lvl1pPr>
            <a:lvl2pPr algn="ctr">
              <a:defRPr/>
            </a:lvl2pPr>
          </a:lstStyle>
          <a:p>
            <a:pPr lvl="0"/>
            <a:r>
              <a:rPr lang="en-US" dirty="0" smtClean="0"/>
              <a:t>Click to edit Master text styles</a:t>
            </a:r>
          </a:p>
        </p:txBody>
      </p:sp>
      <p:sp>
        <p:nvSpPr>
          <p:cNvPr id="18"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 imag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smtClean="0">
                <a:solidFill>
                  <a:srgbClr val="FFFFFF"/>
                </a:solidFill>
              </a:rPr>
              <a:t>Copyright © 2016 MassChallenge, Inc. All Rights Reserved.</a:t>
            </a:r>
            <a:endParaRPr lang="en-GB" dirty="0">
              <a:solidFill>
                <a:srgbClr val="FFFFFF"/>
              </a:solidFill>
            </a:endParaRP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16" name="Picture Placeholder 14"/>
          <p:cNvSpPr>
            <a:spLocks noGrp="1"/>
          </p:cNvSpPr>
          <p:nvPr>
            <p:ph type="pic" sz="quarter" idx="13"/>
          </p:nvPr>
        </p:nvSpPr>
        <p:spPr>
          <a:xfrm>
            <a:off x="424339" y="4985833"/>
            <a:ext cx="2980848" cy="1534048"/>
          </a:xfrm>
          <a:noFill/>
        </p:spPr>
        <p:txBody>
          <a:bodyPr/>
          <a:lstStyle/>
          <a:p>
            <a:endParaRPr lang="en-GB" dirty="0"/>
          </a:p>
        </p:txBody>
      </p:sp>
      <p:sp>
        <p:nvSpPr>
          <p:cNvPr id="17" name="Picture Placeholder 14"/>
          <p:cNvSpPr>
            <a:spLocks noGrp="1"/>
          </p:cNvSpPr>
          <p:nvPr>
            <p:ph type="pic" sz="quarter" idx="16"/>
          </p:nvPr>
        </p:nvSpPr>
        <p:spPr>
          <a:xfrm>
            <a:off x="6647974" y="4985833"/>
            <a:ext cx="2980848" cy="1534048"/>
          </a:xfrm>
          <a:noFill/>
        </p:spPr>
        <p:txBody>
          <a:bodyPr/>
          <a:lstStyle/>
          <a:p>
            <a:endParaRPr lang="en-GB" dirty="0"/>
          </a:p>
        </p:txBody>
      </p:sp>
      <p:sp>
        <p:nvSpPr>
          <p:cNvPr id="18" name="Picture Placeholder 14"/>
          <p:cNvSpPr>
            <a:spLocks noGrp="1"/>
          </p:cNvSpPr>
          <p:nvPr>
            <p:ph type="pic" sz="quarter" idx="18"/>
          </p:nvPr>
        </p:nvSpPr>
        <p:spPr>
          <a:xfrm>
            <a:off x="3536157" y="4985833"/>
            <a:ext cx="2980848" cy="1534048"/>
          </a:xfrm>
          <a:noFill/>
        </p:spPr>
        <p:txBody>
          <a:bodyPr/>
          <a:lstStyle/>
          <a:p>
            <a:endParaRPr lang="en-GB" dirty="0"/>
          </a:p>
        </p:txBody>
      </p:sp>
      <p:sp>
        <p:nvSpPr>
          <p:cNvPr id="19" name="Text Placeholder 7"/>
          <p:cNvSpPr>
            <a:spLocks noGrp="1"/>
          </p:cNvSpPr>
          <p:nvPr>
            <p:ph type="body" sz="quarter" idx="19"/>
          </p:nvPr>
        </p:nvSpPr>
        <p:spPr>
          <a:xfrm>
            <a:off x="3536157" y="6543466"/>
            <a:ext cx="2980848" cy="624259"/>
          </a:xfrm>
        </p:spPr>
        <p:txBody>
          <a:bodyPr/>
          <a:lstStyle>
            <a:lvl1pPr algn="ctr">
              <a:defRPr sz="1760"/>
            </a:lvl1pPr>
          </a:lstStyle>
          <a:p>
            <a:pPr lvl="0"/>
            <a:r>
              <a:rPr lang="en-US" dirty="0" smtClean="0"/>
              <a:t>Click to edit Master text styles</a:t>
            </a:r>
          </a:p>
        </p:txBody>
      </p:sp>
      <p:sp>
        <p:nvSpPr>
          <p:cNvPr id="22" name="Text Placeholder 7"/>
          <p:cNvSpPr>
            <a:spLocks noGrp="1"/>
          </p:cNvSpPr>
          <p:nvPr>
            <p:ph type="body" sz="quarter" idx="20"/>
          </p:nvPr>
        </p:nvSpPr>
        <p:spPr>
          <a:xfrm>
            <a:off x="6647974" y="6543466"/>
            <a:ext cx="2980848" cy="624259"/>
          </a:xfrm>
        </p:spPr>
        <p:txBody>
          <a:bodyPr/>
          <a:lstStyle>
            <a:lvl1pPr algn="ctr">
              <a:defRPr sz="1760"/>
            </a:lvl1pPr>
          </a:lstStyle>
          <a:p>
            <a:pPr lvl="0"/>
            <a:r>
              <a:rPr lang="en-US" dirty="0" smtClean="0"/>
              <a:t>Click to edit Master text styles</a:t>
            </a:r>
          </a:p>
        </p:txBody>
      </p:sp>
      <p:sp>
        <p:nvSpPr>
          <p:cNvPr id="23" name="Text Placeholder 7"/>
          <p:cNvSpPr>
            <a:spLocks noGrp="1"/>
          </p:cNvSpPr>
          <p:nvPr>
            <p:ph type="body" sz="quarter" idx="21"/>
          </p:nvPr>
        </p:nvSpPr>
        <p:spPr>
          <a:xfrm>
            <a:off x="424339" y="6543466"/>
            <a:ext cx="2980848" cy="624259"/>
          </a:xfrm>
        </p:spPr>
        <p:txBody>
          <a:bodyPr/>
          <a:lstStyle>
            <a:lvl1pPr algn="ctr">
              <a:defRPr sz="1760"/>
            </a:lvl1pPr>
          </a:lstStyle>
          <a:p>
            <a:pPr lvl="0"/>
            <a:r>
              <a:rPr lang="en-US" dirty="0" smtClean="0"/>
              <a:t>Click to edit Master text styles</a:t>
            </a:r>
          </a:p>
        </p:txBody>
      </p:sp>
      <p:sp>
        <p:nvSpPr>
          <p:cNvPr id="27" name="Picture Placeholder 14"/>
          <p:cNvSpPr>
            <a:spLocks noGrp="1"/>
          </p:cNvSpPr>
          <p:nvPr>
            <p:ph type="pic" sz="quarter" idx="22"/>
          </p:nvPr>
        </p:nvSpPr>
        <p:spPr>
          <a:xfrm>
            <a:off x="424339" y="2702479"/>
            <a:ext cx="2980848" cy="1534048"/>
          </a:xfrm>
          <a:noFill/>
        </p:spPr>
        <p:txBody>
          <a:bodyPr/>
          <a:lstStyle/>
          <a:p>
            <a:endParaRPr lang="en-GB" dirty="0"/>
          </a:p>
        </p:txBody>
      </p:sp>
      <p:sp>
        <p:nvSpPr>
          <p:cNvPr id="30" name="Picture Placeholder 14"/>
          <p:cNvSpPr>
            <a:spLocks noGrp="1"/>
          </p:cNvSpPr>
          <p:nvPr>
            <p:ph type="pic" sz="quarter" idx="23"/>
          </p:nvPr>
        </p:nvSpPr>
        <p:spPr>
          <a:xfrm>
            <a:off x="6647974" y="2702479"/>
            <a:ext cx="2980848" cy="1534048"/>
          </a:xfrm>
          <a:noFill/>
        </p:spPr>
        <p:txBody>
          <a:bodyPr/>
          <a:lstStyle/>
          <a:p>
            <a:endParaRPr lang="en-GB" dirty="0"/>
          </a:p>
        </p:txBody>
      </p:sp>
      <p:sp>
        <p:nvSpPr>
          <p:cNvPr id="33" name="Picture Placeholder 14"/>
          <p:cNvSpPr>
            <a:spLocks noGrp="1"/>
          </p:cNvSpPr>
          <p:nvPr>
            <p:ph type="pic" sz="quarter" idx="24"/>
          </p:nvPr>
        </p:nvSpPr>
        <p:spPr>
          <a:xfrm>
            <a:off x="3536157" y="2702479"/>
            <a:ext cx="2980848" cy="1534048"/>
          </a:xfrm>
          <a:noFill/>
        </p:spPr>
        <p:txBody>
          <a:bodyPr/>
          <a:lstStyle/>
          <a:p>
            <a:endParaRPr lang="en-GB" dirty="0"/>
          </a:p>
        </p:txBody>
      </p:sp>
      <p:sp>
        <p:nvSpPr>
          <p:cNvPr id="34" name="Text Placeholder 7"/>
          <p:cNvSpPr>
            <a:spLocks noGrp="1"/>
          </p:cNvSpPr>
          <p:nvPr>
            <p:ph type="body" sz="quarter" idx="25"/>
          </p:nvPr>
        </p:nvSpPr>
        <p:spPr>
          <a:xfrm>
            <a:off x="3536157" y="4244965"/>
            <a:ext cx="2980848" cy="624259"/>
          </a:xfrm>
        </p:spPr>
        <p:txBody>
          <a:bodyPr/>
          <a:lstStyle>
            <a:lvl1pPr algn="ctr">
              <a:defRPr sz="1760"/>
            </a:lvl1pPr>
          </a:lstStyle>
          <a:p>
            <a:pPr lvl="0"/>
            <a:r>
              <a:rPr lang="en-US" dirty="0" smtClean="0"/>
              <a:t>Click to edit Master text styles</a:t>
            </a:r>
          </a:p>
        </p:txBody>
      </p:sp>
      <p:sp>
        <p:nvSpPr>
          <p:cNvPr id="35" name="Text Placeholder 7"/>
          <p:cNvSpPr>
            <a:spLocks noGrp="1"/>
          </p:cNvSpPr>
          <p:nvPr>
            <p:ph type="body" sz="quarter" idx="26"/>
          </p:nvPr>
        </p:nvSpPr>
        <p:spPr>
          <a:xfrm>
            <a:off x="6647974" y="4244965"/>
            <a:ext cx="2980848" cy="624259"/>
          </a:xfrm>
        </p:spPr>
        <p:txBody>
          <a:bodyPr/>
          <a:lstStyle>
            <a:lvl1pPr algn="ctr">
              <a:defRPr sz="1760"/>
            </a:lvl1pPr>
          </a:lstStyle>
          <a:p>
            <a:pPr lvl="0"/>
            <a:r>
              <a:rPr lang="en-US" dirty="0" smtClean="0"/>
              <a:t>Click to edit Master text styles</a:t>
            </a:r>
          </a:p>
        </p:txBody>
      </p:sp>
      <p:sp>
        <p:nvSpPr>
          <p:cNvPr id="36" name="Text Placeholder 7"/>
          <p:cNvSpPr>
            <a:spLocks noGrp="1"/>
          </p:cNvSpPr>
          <p:nvPr>
            <p:ph type="body" sz="quarter" idx="27"/>
          </p:nvPr>
        </p:nvSpPr>
        <p:spPr>
          <a:xfrm>
            <a:off x="424339" y="4244965"/>
            <a:ext cx="2980848" cy="624259"/>
          </a:xfrm>
        </p:spPr>
        <p:txBody>
          <a:bodyPr/>
          <a:lstStyle>
            <a:lvl1pPr algn="ctr">
              <a:defRPr sz="1760"/>
            </a:lvl1pPr>
          </a:lstStyle>
          <a:p>
            <a:pPr lvl="0"/>
            <a:r>
              <a:rPr lang="en-US" dirty="0" smtClean="0"/>
              <a:t>Click to edit Master text styles</a:t>
            </a:r>
          </a:p>
        </p:txBody>
      </p:sp>
      <p:sp>
        <p:nvSpPr>
          <p:cNvPr id="20"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endParaRPr lang="en-GB">
              <a:solidFill>
                <a:srgbClr val="FFFFFF"/>
              </a:solidFill>
            </a:endParaRPr>
          </a:p>
        </p:txBody>
      </p:sp>
      <p:sp>
        <p:nvSpPr>
          <p:cNvPr id="6" name="Footer Placeholder 5"/>
          <p:cNvSpPr>
            <a:spLocks noGrp="1"/>
          </p:cNvSpPr>
          <p:nvPr>
            <p:ph type="ftr" sz="quarter" idx="11"/>
          </p:nvPr>
        </p:nvSpPr>
        <p:spPr/>
        <p:txBody>
          <a:bodyPr/>
          <a:lstStyle/>
          <a:p>
            <a:r>
              <a:rPr lang="en-GB" smtClean="0">
                <a:solidFill>
                  <a:srgbClr val="FFFFFF"/>
                </a:solidFill>
              </a:rPr>
              <a:t>Copyright © 2016 MassChallenge, Inc. All Rights Reserved.</a:t>
            </a:r>
            <a:endParaRPr lang="en-GB" dirty="0">
              <a:solidFill>
                <a:srgbClr val="FFFFFF"/>
              </a:solidFill>
            </a:endParaRPr>
          </a:p>
        </p:txBody>
      </p:sp>
      <p:sp>
        <p:nvSpPr>
          <p:cNvPr id="7" name="Slide Number Placeholder 6"/>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8" name="Chart Placeholder 8"/>
          <p:cNvSpPr>
            <a:spLocks noGrp="1"/>
          </p:cNvSpPr>
          <p:nvPr>
            <p:ph type="chart" sz="quarter" idx="13"/>
          </p:nvPr>
        </p:nvSpPr>
        <p:spPr>
          <a:xfrm>
            <a:off x="337075" y="2702477"/>
            <a:ext cx="9286508" cy="4298081"/>
          </a:xfrm>
        </p:spPr>
        <p:txBody>
          <a:bodyPr/>
          <a:lstStyle/>
          <a:p>
            <a:endParaRPr lang="en-GB"/>
          </a:p>
        </p:txBody>
      </p:sp>
      <p:sp>
        <p:nvSpPr>
          <p:cNvPr id="9"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Table Placeholder 7"/>
          <p:cNvSpPr>
            <a:spLocks noGrp="1"/>
          </p:cNvSpPr>
          <p:nvPr>
            <p:ph type="tbl" sz="quarter" idx="13"/>
          </p:nvPr>
        </p:nvSpPr>
        <p:spPr>
          <a:xfrm>
            <a:off x="434817" y="2702477"/>
            <a:ext cx="9188764" cy="4298081"/>
          </a:xfrm>
        </p:spPr>
        <p:txBody>
          <a:bodyPr/>
          <a:lstStyle/>
          <a:p>
            <a:endParaRPr lang="en-GB"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solidFill>
                <a:srgbClr val="FFFFFF"/>
              </a:solidFill>
            </a:endParaRPr>
          </a:p>
        </p:txBody>
      </p:sp>
      <p:sp>
        <p:nvSpPr>
          <p:cNvPr id="4" name="Footer Placeholder 3"/>
          <p:cNvSpPr>
            <a:spLocks noGrp="1"/>
          </p:cNvSpPr>
          <p:nvPr>
            <p:ph type="ftr" sz="quarter" idx="11"/>
          </p:nvPr>
        </p:nvSpPr>
        <p:spPr/>
        <p:txBody>
          <a:bodyPr/>
          <a:lstStyle/>
          <a:p>
            <a:r>
              <a:rPr lang="en-GB" smtClean="0">
                <a:solidFill>
                  <a:srgbClr val="FFFFFF"/>
                </a:solidFill>
              </a:rPr>
              <a:t>Copyright © 2016 MassChallenge, Inc. All Rights Reserved.</a:t>
            </a:r>
            <a:endParaRPr lang="en-GB">
              <a:solidFill>
                <a:srgbClr val="FFFFFF"/>
              </a:solidFill>
            </a:endParaRPr>
          </a:p>
        </p:txBody>
      </p:sp>
      <p:sp>
        <p:nvSpPr>
          <p:cNvPr id="5" name="Slide Number Placeholder 4"/>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mart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solidFill>
                <a:srgbClr val="FFFFFF"/>
              </a:solidFill>
            </a:endParaRPr>
          </a:p>
        </p:txBody>
      </p:sp>
      <p:sp>
        <p:nvSpPr>
          <p:cNvPr id="4" name="Footer Placeholder 3"/>
          <p:cNvSpPr>
            <a:spLocks noGrp="1"/>
          </p:cNvSpPr>
          <p:nvPr>
            <p:ph type="ftr" sz="quarter" idx="11"/>
          </p:nvPr>
        </p:nvSpPr>
        <p:spPr/>
        <p:txBody>
          <a:bodyPr/>
          <a:lstStyle/>
          <a:p>
            <a:r>
              <a:rPr lang="en-GB" smtClean="0">
                <a:solidFill>
                  <a:srgbClr val="FFFFFF"/>
                </a:solidFill>
              </a:rPr>
              <a:t>Copyright © 2016 MassChallenge, Inc. All Rights Reserved.</a:t>
            </a:r>
            <a:endParaRPr lang="en-GB">
              <a:solidFill>
                <a:srgbClr val="FFFFFF"/>
              </a:solidFill>
            </a:endParaRPr>
          </a:p>
        </p:txBody>
      </p:sp>
      <p:sp>
        <p:nvSpPr>
          <p:cNvPr id="5" name="Slide Number Placeholder 4"/>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7" name="SmartArt Placeholder 9"/>
          <p:cNvSpPr>
            <a:spLocks noGrp="1"/>
          </p:cNvSpPr>
          <p:nvPr>
            <p:ph type="dgm" sz="quarter" idx="14"/>
          </p:nvPr>
        </p:nvSpPr>
        <p:spPr>
          <a:xfrm>
            <a:off x="434817" y="2702479"/>
            <a:ext cx="9188764" cy="4208790"/>
          </a:xfrm>
        </p:spPr>
        <p:txBody>
          <a:bodyPr/>
          <a:lstStyle/>
          <a:p>
            <a:endParaRPr lang="en-GB" dirty="0"/>
          </a:p>
        </p:txBody>
      </p:sp>
      <p:sp>
        <p:nvSpPr>
          <p:cNvPr id="8" name="Text Placeholder 8"/>
          <p:cNvSpPr>
            <a:spLocks noGrp="1"/>
          </p:cNvSpPr>
          <p:nvPr>
            <p:ph type="body" sz="quarter" idx="15"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solidFill>
                <a:srgbClr val="FFFFFF"/>
              </a:solidFill>
            </a:endParaRPr>
          </a:p>
        </p:txBody>
      </p:sp>
      <p:sp>
        <p:nvSpPr>
          <p:cNvPr id="4" name="Footer Placeholder 3"/>
          <p:cNvSpPr>
            <a:spLocks noGrp="1"/>
          </p:cNvSpPr>
          <p:nvPr>
            <p:ph type="ftr" sz="quarter" idx="11"/>
          </p:nvPr>
        </p:nvSpPr>
        <p:spPr/>
        <p:txBody>
          <a:bodyPr/>
          <a:lstStyle/>
          <a:p>
            <a:r>
              <a:rPr lang="en-GB" smtClean="0">
                <a:solidFill>
                  <a:srgbClr val="FFFFFF"/>
                </a:solidFill>
              </a:rPr>
              <a:t>Copyright © 2016 MassChallenge, Inc. All Rights Reserved.</a:t>
            </a:r>
            <a:endParaRPr lang="en-GB">
              <a:solidFill>
                <a:srgbClr val="FFFFFF"/>
              </a:solidFill>
            </a:endParaRPr>
          </a:p>
        </p:txBody>
      </p:sp>
      <p:sp>
        <p:nvSpPr>
          <p:cNvPr id="5" name="Slide Number Placeholder 4"/>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7" name="Text Placeholder 8"/>
          <p:cNvSpPr>
            <a:spLocks noGrp="1"/>
          </p:cNvSpPr>
          <p:nvPr>
            <p:ph type="body" sz="quarter" idx="14" hasCustomPrompt="1"/>
          </p:nvPr>
        </p:nvSpPr>
        <p:spPr>
          <a:xfrm>
            <a:off x="337075" y="1820963"/>
            <a:ext cx="9376464" cy="735293"/>
          </a:xfrm>
        </p:spPr>
        <p:txBody>
          <a:bodyPr/>
          <a:lstStyle>
            <a:lvl1pPr>
              <a:defRPr/>
            </a:lvl1pPr>
          </a:lstStyle>
          <a:p>
            <a:pPr lvl="0"/>
            <a:r>
              <a:rPr lang="en-GB" dirty="0" smtClean="0"/>
              <a:t>Insert a slide summarizing sentence here. No more than three lines.</a:t>
            </a:r>
            <a:endParaRPr lang="en-US" dirty="0" smtClean="0"/>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solidFill>
                <a:srgbClr val="FFFFFF"/>
              </a:solidFill>
            </a:endParaRPr>
          </a:p>
        </p:txBody>
      </p:sp>
      <p:sp>
        <p:nvSpPr>
          <p:cNvPr id="4" name="Footer Placeholder 3"/>
          <p:cNvSpPr>
            <a:spLocks noGrp="1"/>
          </p:cNvSpPr>
          <p:nvPr>
            <p:ph type="ftr" sz="quarter" idx="11"/>
          </p:nvPr>
        </p:nvSpPr>
        <p:spPr/>
        <p:txBody>
          <a:bodyPr/>
          <a:lstStyle/>
          <a:p>
            <a:r>
              <a:rPr lang="en-GB" smtClean="0">
                <a:solidFill>
                  <a:srgbClr val="FFFFFF"/>
                </a:solidFill>
              </a:rPr>
              <a:t>Copyright © 2016 MassChallenge, Inc. All Rights Reserved.</a:t>
            </a:r>
            <a:endParaRPr lang="en-GB">
              <a:solidFill>
                <a:srgbClr val="FFFFFF"/>
              </a:solidFill>
            </a:endParaRPr>
          </a:p>
        </p:txBody>
      </p:sp>
      <p:sp>
        <p:nvSpPr>
          <p:cNvPr id="5" name="Slide Number Placeholder 4"/>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op Full Image Quote - Pi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0"/>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7"/>
          <p:cNvSpPr>
            <a:spLocks noGrp="1"/>
          </p:cNvSpPr>
          <p:nvPr>
            <p:ph type="body" sz="quarter" idx="14"/>
          </p:nvPr>
        </p:nvSpPr>
        <p:spPr>
          <a:xfrm>
            <a:off x="246222" y="427983"/>
            <a:ext cx="5963443" cy="3175038"/>
          </a:xfrm>
        </p:spPr>
        <p:txBody>
          <a:bodyPr>
            <a:normAutofit/>
          </a:bodyPr>
          <a:lstStyle>
            <a:lvl1pP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dirty="0" smtClean="0"/>
              <a:t>Click to edit Master text styles</a:t>
            </a:r>
          </a:p>
        </p:txBody>
      </p:sp>
      <p:sp>
        <p:nvSpPr>
          <p:cNvPr id="11" name="Text Placeholder 7"/>
          <p:cNvSpPr>
            <a:spLocks noGrp="1"/>
          </p:cNvSpPr>
          <p:nvPr>
            <p:ph type="body" sz="quarter" idx="13"/>
          </p:nvPr>
        </p:nvSpPr>
        <p:spPr>
          <a:xfrm>
            <a:off x="246222" y="3634493"/>
            <a:ext cx="5963443" cy="450537"/>
          </a:xfrm>
        </p:spPr>
        <p:txBody>
          <a:bodyPr>
            <a:normAutofit/>
          </a:bodyPr>
          <a:lstStyle>
            <a:lvl1pPr>
              <a:defRPr sz="1100" cap="none" baseline="0">
                <a:solidFill>
                  <a:schemeClr val="bg1"/>
                </a:solidFill>
              </a:defRPr>
            </a:lvl1pPr>
            <a:lvl2pPr>
              <a:defRPr sz="1100" b="1" cap="all" baseline="0">
                <a:solidFill>
                  <a:schemeClr val="bg1"/>
                </a:solidFill>
              </a:defRPr>
            </a:lvl2pPr>
            <a:lvl3pPr marL="0" indent="0">
              <a:spcBef>
                <a:spcPts val="1320"/>
              </a:spcBef>
              <a:buNone/>
              <a:defRPr sz="1100" b="1">
                <a:solidFill>
                  <a:schemeClr val="bg1"/>
                </a:solidFill>
              </a:defRPr>
            </a:lvl3pPr>
            <a:lvl4pPr marL="284639" indent="0">
              <a:buNone/>
              <a:defRPr/>
            </a:lvl4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op Full Image Quote - Blu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0"/>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7"/>
          <p:cNvSpPr>
            <a:spLocks noGrp="1"/>
          </p:cNvSpPr>
          <p:nvPr>
            <p:ph type="body" sz="quarter" idx="14"/>
          </p:nvPr>
        </p:nvSpPr>
        <p:spPr>
          <a:xfrm>
            <a:off x="246222" y="427983"/>
            <a:ext cx="5963443" cy="3175038"/>
          </a:xfrm>
        </p:spPr>
        <p:txBody>
          <a:bodyPr>
            <a:normAutofit/>
          </a:bodyPr>
          <a:lstStyle>
            <a:lvl1pP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dirty="0" smtClean="0"/>
              <a:t>Click to edit Master text styles</a:t>
            </a:r>
          </a:p>
        </p:txBody>
      </p:sp>
      <p:sp>
        <p:nvSpPr>
          <p:cNvPr id="11" name="Text Placeholder 7"/>
          <p:cNvSpPr>
            <a:spLocks noGrp="1"/>
          </p:cNvSpPr>
          <p:nvPr>
            <p:ph type="body" sz="quarter" idx="13"/>
          </p:nvPr>
        </p:nvSpPr>
        <p:spPr>
          <a:xfrm>
            <a:off x="246222" y="3634493"/>
            <a:ext cx="5963443" cy="450537"/>
          </a:xfrm>
        </p:spPr>
        <p:txBody>
          <a:bodyPr>
            <a:normAutofit/>
          </a:bodyPr>
          <a:lstStyle>
            <a:lvl1pPr>
              <a:defRPr sz="1100" cap="none" baseline="0">
                <a:solidFill>
                  <a:schemeClr val="bg1"/>
                </a:solidFill>
              </a:defRPr>
            </a:lvl1pPr>
            <a:lvl2pPr>
              <a:defRPr sz="1100" b="1" cap="all" baseline="0">
                <a:solidFill>
                  <a:schemeClr val="bg1"/>
                </a:solidFill>
              </a:defRPr>
            </a:lvl2pPr>
            <a:lvl3pPr marL="0" indent="0">
              <a:spcBef>
                <a:spcPts val="1320"/>
              </a:spcBef>
              <a:buNone/>
              <a:defRPr sz="1100" b="1">
                <a:solidFill>
                  <a:schemeClr val="bg1"/>
                </a:solidFill>
              </a:defRPr>
            </a:lvl3pPr>
            <a:lvl4pPr marL="284639" indent="0">
              <a:buNone/>
              <a:defRPr/>
            </a:lvl4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op Full Image Quote - Dark Blu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0"/>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7"/>
          <p:cNvSpPr>
            <a:spLocks noGrp="1"/>
          </p:cNvSpPr>
          <p:nvPr>
            <p:ph type="body" sz="quarter" idx="14"/>
          </p:nvPr>
        </p:nvSpPr>
        <p:spPr>
          <a:xfrm>
            <a:off x="246222" y="427983"/>
            <a:ext cx="5963443" cy="3175038"/>
          </a:xfrm>
        </p:spPr>
        <p:txBody>
          <a:bodyPr>
            <a:normAutofit/>
          </a:bodyPr>
          <a:lstStyle>
            <a:lvl1pP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dirty="0" smtClean="0"/>
              <a:t>Click to edit Master text styles</a:t>
            </a:r>
          </a:p>
        </p:txBody>
      </p:sp>
      <p:sp>
        <p:nvSpPr>
          <p:cNvPr id="11" name="Text Placeholder 7"/>
          <p:cNvSpPr>
            <a:spLocks noGrp="1"/>
          </p:cNvSpPr>
          <p:nvPr>
            <p:ph type="body" sz="quarter" idx="13"/>
          </p:nvPr>
        </p:nvSpPr>
        <p:spPr>
          <a:xfrm>
            <a:off x="246222" y="3634493"/>
            <a:ext cx="5963443" cy="450537"/>
          </a:xfrm>
        </p:spPr>
        <p:txBody>
          <a:bodyPr>
            <a:normAutofit/>
          </a:bodyPr>
          <a:lstStyle>
            <a:lvl1pPr>
              <a:defRPr sz="1100" cap="none" baseline="0">
                <a:solidFill>
                  <a:schemeClr val="bg1"/>
                </a:solidFill>
              </a:defRPr>
            </a:lvl1pPr>
            <a:lvl2pPr>
              <a:defRPr sz="1100" b="1" cap="all" baseline="0">
                <a:solidFill>
                  <a:schemeClr val="bg1"/>
                </a:solidFill>
              </a:defRPr>
            </a:lvl2pPr>
            <a:lvl3pPr marL="0" indent="0">
              <a:spcBef>
                <a:spcPts val="1320"/>
              </a:spcBef>
              <a:buNone/>
              <a:defRPr sz="1100" b="1">
                <a:solidFill>
                  <a:schemeClr val="bg1"/>
                </a:solidFill>
              </a:defRPr>
            </a:lvl3pPr>
            <a:lvl4pPr marL="284639" indent="0">
              <a:buNone/>
              <a:defRPr/>
            </a:lvl4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op Full Image Quote - Purpl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stretch>
            <a:fillRect/>
          </a:stretch>
        </p:blipFill>
        <p:spPr>
          <a:xfrm flipH="1" flipV="1">
            <a:off x="-436" y="1"/>
            <a:ext cx="10059272" cy="6080271"/>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7"/>
          <p:cNvSpPr>
            <a:spLocks noGrp="1"/>
          </p:cNvSpPr>
          <p:nvPr>
            <p:ph type="body" sz="quarter" idx="14"/>
          </p:nvPr>
        </p:nvSpPr>
        <p:spPr>
          <a:xfrm>
            <a:off x="246222" y="427983"/>
            <a:ext cx="5963443" cy="3175038"/>
          </a:xfrm>
        </p:spPr>
        <p:txBody>
          <a:bodyPr>
            <a:normAutofit/>
          </a:bodyPr>
          <a:lstStyle>
            <a:lvl1pP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dirty="0" smtClean="0"/>
              <a:t>Click to edit Master text styles</a:t>
            </a:r>
          </a:p>
        </p:txBody>
      </p:sp>
      <p:sp>
        <p:nvSpPr>
          <p:cNvPr id="11" name="Text Placeholder 7"/>
          <p:cNvSpPr>
            <a:spLocks noGrp="1"/>
          </p:cNvSpPr>
          <p:nvPr>
            <p:ph type="body" sz="quarter" idx="13"/>
          </p:nvPr>
        </p:nvSpPr>
        <p:spPr>
          <a:xfrm>
            <a:off x="246222" y="3634493"/>
            <a:ext cx="5963443" cy="450537"/>
          </a:xfrm>
        </p:spPr>
        <p:txBody>
          <a:bodyPr>
            <a:normAutofit/>
          </a:bodyPr>
          <a:lstStyle>
            <a:lvl1pPr>
              <a:defRPr sz="1100" cap="none" baseline="0">
                <a:solidFill>
                  <a:schemeClr val="bg1"/>
                </a:solidFill>
              </a:defRPr>
            </a:lvl1pPr>
            <a:lvl2pPr>
              <a:defRPr sz="1100" b="1" cap="all" baseline="0">
                <a:solidFill>
                  <a:schemeClr val="bg1"/>
                </a:solidFill>
              </a:defRPr>
            </a:lvl2pPr>
            <a:lvl3pPr marL="0" indent="0">
              <a:spcBef>
                <a:spcPts val="1320"/>
              </a:spcBef>
              <a:buNone/>
              <a:defRPr sz="1100" b="1">
                <a:solidFill>
                  <a:schemeClr val="bg1"/>
                </a:solidFill>
              </a:defRPr>
            </a:lvl3pPr>
            <a:lvl4pPr marL="284639" indent="0">
              <a:buNone/>
              <a:defRPr/>
            </a:lvl4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op Full Image Quote - Teal">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0"/>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7"/>
          <p:cNvSpPr>
            <a:spLocks noGrp="1"/>
          </p:cNvSpPr>
          <p:nvPr>
            <p:ph type="body" sz="quarter" idx="14"/>
          </p:nvPr>
        </p:nvSpPr>
        <p:spPr>
          <a:xfrm>
            <a:off x="246222" y="427983"/>
            <a:ext cx="5963443" cy="3175038"/>
          </a:xfrm>
        </p:spPr>
        <p:txBody>
          <a:bodyPr>
            <a:normAutofit/>
          </a:bodyPr>
          <a:lstStyle>
            <a:lvl1pP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dirty="0" smtClean="0"/>
              <a:t>Click to edit Master text styles</a:t>
            </a:r>
          </a:p>
        </p:txBody>
      </p:sp>
      <p:sp>
        <p:nvSpPr>
          <p:cNvPr id="11" name="Text Placeholder 7"/>
          <p:cNvSpPr>
            <a:spLocks noGrp="1"/>
          </p:cNvSpPr>
          <p:nvPr>
            <p:ph type="body" sz="quarter" idx="13"/>
          </p:nvPr>
        </p:nvSpPr>
        <p:spPr>
          <a:xfrm>
            <a:off x="246222" y="3634493"/>
            <a:ext cx="5963443" cy="450537"/>
          </a:xfrm>
        </p:spPr>
        <p:txBody>
          <a:bodyPr>
            <a:normAutofit/>
          </a:bodyPr>
          <a:lstStyle>
            <a:lvl1pPr>
              <a:defRPr sz="1100" cap="none" baseline="0">
                <a:solidFill>
                  <a:schemeClr val="bg1"/>
                </a:solidFill>
              </a:defRPr>
            </a:lvl1pPr>
            <a:lvl2pPr>
              <a:defRPr sz="1100" b="1" cap="all" baseline="0">
                <a:solidFill>
                  <a:schemeClr val="bg1"/>
                </a:solidFill>
              </a:defRPr>
            </a:lvl2pPr>
            <a:lvl3pPr marL="0" indent="0">
              <a:spcBef>
                <a:spcPts val="1320"/>
              </a:spcBef>
              <a:buNone/>
              <a:defRPr sz="1100" b="1">
                <a:solidFill>
                  <a:schemeClr val="bg1"/>
                </a:solidFill>
              </a:defRPr>
            </a:lvl3pPr>
            <a:lvl4pPr marL="284639" indent="0">
              <a:buNone/>
              <a:defRPr/>
            </a:lvl4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op Full Image Quote - Green">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0" y="0"/>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0" name="Text Placeholder 7"/>
          <p:cNvSpPr>
            <a:spLocks noGrp="1"/>
          </p:cNvSpPr>
          <p:nvPr>
            <p:ph type="body" sz="quarter" idx="14"/>
          </p:nvPr>
        </p:nvSpPr>
        <p:spPr>
          <a:xfrm>
            <a:off x="246222" y="427983"/>
            <a:ext cx="5963443" cy="3175038"/>
          </a:xfrm>
        </p:spPr>
        <p:txBody>
          <a:bodyPr>
            <a:normAutofit/>
          </a:bodyPr>
          <a:lstStyle>
            <a:lvl1pP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dirty="0" smtClean="0"/>
              <a:t>Click to edit Master text styles</a:t>
            </a:r>
          </a:p>
        </p:txBody>
      </p:sp>
      <p:sp>
        <p:nvSpPr>
          <p:cNvPr id="11" name="Text Placeholder 7"/>
          <p:cNvSpPr>
            <a:spLocks noGrp="1"/>
          </p:cNvSpPr>
          <p:nvPr>
            <p:ph type="body" sz="quarter" idx="13"/>
          </p:nvPr>
        </p:nvSpPr>
        <p:spPr>
          <a:xfrm>
            <a:off x="246222" y="3634493"/>
            <a:ext cx="5963443" cy="450537"/>
          </a:xfrm>
        </p:spPr>
        <p:txBody>
          <a:bodyPr>
            <a:normAutofit/>
          </a:bodyPr>
          <a:lstStyle>
            <a:lvl1pPr>
              <a:defRPr sz="1100" cap="none" baseline="0">
                <a:solidFill>
                  <a:schemeClr val="bg1"/>
                </a:solidFill>
              </a:defRPr>
            </a:lvl1pPr>
            <a:lvl2pPr>
              <a:defRPr sz="1100" b="1" cap="all" baseline="0">
                <a:solidFill>
                  <a:schemeClr val="bg1"/>
                </a:solidFill>
              </a:defRPr>
            </a:lvl2pPr>
            <a:lvl3pPr marL="0" indent="0">
              <a:spcBef>
                <a:spcPts val="1320"/>
              </a:spcBef>
              <a:buNone/>
              <a:defRPr sz="1100" b="1">
                <a:solidFill>
                  <a:schemeClr val="bg1"/>
                </a:solidFill>
              </a:defRPr>
            </a:lvl3pPr>
            <a:lvl4pPr marL="284639" indent="0">
              <a:buNone/>
              <a:defRPr/>
            </a:lvl4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Bottom Full Image Statement - Pi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9" name="Text Placeholder 7"/>
          <p:cNvSpPr>
            <a:spLocks noGrp="1"/>
          </p:cNvSpPr>
          <p:nvPr>
            <p:ph type="body" sz="quarter" idx="14"/>
          </p:nvPr>
        </p:nvSpPr>
        <p:spPr>
          <a:xfrm>
            <a:off x="3578919" y="4822827"/>
            <a:ext cx="6046735" cy="2407313"/>
          </a:xfrm>
        </p:spPr>
        <p:txBody>
          <a:bodyPr>
            <a:normAutofit/>
          </a:bodyPr>
          <a:lstStyle>
            <a:lvl1pPr algn="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Bottom Full Image Statement - Blu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9" name="Text Placeholder 7"/>
          <p:cNvSpPr>
            <a:spLocks noGrp="1"/>
          </p:cNvSpPr>
          <p:nvPr>
            <p:ph type="body" sz="quarter" idx="14"/>
          </p:nvPr>
        </p:nvSpPr>
        <p:spPr>
          <a:xfrm>
            <a:off x="3578919" y="4822827"/>
            <a:ext cx="6046735" cy="2407313"/>
          </a:xfrm>
        </p:spPr>
        <p:txBody>
          <a:bodyPr>
            <a:normAutofit/>
          </a:bodyPr>
          <a:lstStyle>
            <a:lvl1pPr algn="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Bottom Full Image Statement - Dark Blu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9" name="Text Placeholder 7"/>
          <p:cNvSpPr>
            <a:spLocks noGrp="1"/>
          </p:cNvSpPr>
          <p:nvPr>
            <p:ph type="body" sz="quarter" idx="14"/>
          </p:nvPr>
        </p:nvSpPr>
        <p:spPr>
          <a:xfrm>
            <a:off x="3578919" y="4822827"/>
            <a:ext cx="6046735" cy="2407313"/>
          </a:xfrm>
        </p:spPr>
        <p:txBody>
          <a:bodyPr>
            <a:normAutofit/>
          </a:bodyPr>
          <a:lstStyle>
            <a:lvl1pPr algn="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Bottom Full Image Statement - Purp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436" y="1692130"/>
            <a:ext cx="10059272" cy="6080271"/>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9" name="Text Placeholder 7"/>
          <p:cNvSpPr>
            <a:spLocks noGrp="1"/>
          </p:cNvSpPr>
          <p:nvPr>
            <p:ph type="body" sz="quarter" idx="14"/>
          </p:nvPr>
        </p:nvSpPr>
        <p:spPr>
          <a:xfrm>
            <a:off x="3578919" y="4822827"/>
            <a:ext cx="6046735" cy="2407313"/>
          </a:xfrm>
        </p:spPr>
        <p:txBody>
          <a:bodyPr>
            <a:normAutofit/>
          </a:bodyPr>
          <a:lstStyle>
            <a:lvl1pPr algn="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Bottom Full Image Statement - Teal">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9" name="Text Placeholder 7"/>
          <p:cNvSpPr>
            <a:spLocks noGrp="1"/>
          </p:cNvSpPr>
          <p:nvPr>
            <p:ph type="body" sz="quarter" idx="14"/>
          </p:nvPr>
        </p:nvSpPr>
        <p:spPr>
          <a:xfrm>
            <a:off x="3578919" y="4822827"/>
            <a:ext cx="6046735" cy="2407313"/>
          </a:xfrm>
        </p:spPr>
        <p:txBody>
          <a:bodyPr>
            <a:normAutofit/>
          </a:bodyPr>
          <a:lstStyle>
            <a:lvl1pPr algn="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ottom Full Image Statement - Green">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9" name="Text Placeholder 7"/>
          <p:cNvSpPr>
            <a:spLocks noGrp="1"/>
          </p:cNvSpPr>
          <p:nvPr>
            <p:ph type="body" sz="quarter" idx="14"/>
          </p:nvPr>
        </p:nvSpPr>
        <p:spPr>
          <a:xfrm>
            <a:off x="3578919" y="4822827"/>
            <a:ext cx="6046735" cy="2407313"/>
          </a:xfrm>
        </p:spPr>
        <p:txBody>
          <a:bodyPr>
            <a:normAutofit/>
          </a:bodyPr>
          <a:lstStyle>
            <a:lvl1pPr algn="r">
              <a:lnSpc>
                <a:spcPct val="100000"/>
              </a:lnSpc>
              <a:defRPr sz="2200" cap="all" baseline="0">
                <a:solidFill>
                  <a:schemeClr val="bg1"/>
                </a:solidFill>
              </a:defRPr>
            </a:lvl1pPr>
            <a:lvl2pPr>
              <a:defRPr sz="1760" b="1" cap="all" baseline="0">
                <a:solidFill>
                  <a:schemeClr val="bg1"/>
                </a:solidFill>
              </a:defRPr>
            </a:lvl2pPr>
            <a:lvl3pPr marL="0" indent="0">
              <a:spcBef>
                <a:spcPts val="1320"/>
              </a:spcBef>
              <a:buNone/>
              <a:defRPr b="1">
                <a:solidFill>
                  <a:schemeClr val="bg1"/>
                </a:solidFill>
              </a:defRPr>
            </a:lvl3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Full Image Content 1">
    <p:spTree>
      <p:nvGrpSpPr>
        <p:cNvPr id="1" name=""/>
        <p:cNvGrpSpPr/>
        <p:nvPr/>
      </p:nvGrpSpPr>
      <p:grpSpPr>
        <a:xfrm>
          <a:off x="0" y="0"/>
          <a:ext cx="0" cy="0"/>
          <a:chOff x="0" y="0"/>
          <a:chExt cx="0" cy="0"/>
        </a:xfrm>
      </p:grpSpPr>
      <p:sp>
        <p:nvSpPr>
          <p:cNvPr id="9" name="Rectangle 8"/>
          <p:cNvSpPr/>
          <p:nvPr userDrawn="1"/>
        </p:nvSpPr>
        <p:spPr>
          <a:xfrm>
            <a:off x="0" y="0"/>
            <a:ext cx="10058400" cy="1831636"/>
          </a:xfrm>
          <a:prstGeom prst="rect">
            <a:avLst/>
          </a:prstGeom>
          <a:gradFill>
            <a:gsLst>
              <a:gs pos="0">
                <a:schemeClr val="tx1">
                  <a:alpha val="30000"/>
                </a:schemeClr>
              </a:gs>
              <a:gs pos="77000">
                <a:schemeClr val="tx1">
                  <a:alpha val="22000"/>
                </a:schemeClr>
              </a:gs>
              <a:gs pos="100000">
                <a:schemeClr val="tx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0">
              <a:solidFill>
                <a:srgbClr val="000000"/>
              </a:solidFill>
            </a:endParaRPr>
          </a:p>
        </p:txBody>
      </p:sp>
      <p:pic>
        <p:nvPicPr>
          <p:cNvPr id="6" name="Picture 5"/>
          <p:cNvPicPr>
            <a:picLocks noChangeAspect="1"/>
          </p:cNvPicPr>
          <p:nvPr userDrawn="1"/>
        </p:nvPicPr>
        <p:blipFill>
          <a:blip r:embed="rId2"/>
          <a:stretch>
            <a:fillRect/>
          </a:stretch>
        </p:blipFill>
        <p:spPr>
          <a:xfrm>
            <a:off x="2" y="1845944"/>
            <a:ext cx="4332193" cy="520277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sp>
        <p:nvSpPr>
          <p:cNvPr id="15" name="Text Placeholder 7"/>
          <p:cNvSpPr>
            <a:spLocks noGrp="1"/>
          </p:cNvSpPr>
          <p:nvPr>
            <p:ph type="body" sz="quarter" idx="14"/>
          </p:nvPr>
        </p:nvSpPr>
        <p:spPr>
          <a:xfrm>
            <a:off x="337076" y="5254670"/>
            <a:ext cx="3826634" cy="1581657"/>
          </a:xfrm>
        </p:spPr>
        <p:txBody>
          <a:bodyPr>
            <a:normAutofit/>
          </a:bodyPr>
          <a:lstStyle>
            <a:lvl1pPr>
              <a:lnSpc>
                <a:spcPct val="100000"/>
              </a:lnSpc>
              <a:defRPr sz="19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a:p>
            <a:pPr lvl="1"/>
            <a:r>
              <a:rPr lang="en-US" dirty="0" smtClean="0"/>
              <a:t>Level 2</a:t>
            </a:r>
          </a:p>
          <a:p>
            <a:pPr lvl="2"/>
            <a:r>
              <a:rPr lang="en-US" dirty="0" smtClean="0"/>
              <a:t>Level 3</a:t>
            </a:r>
          </a:p>
        </p:txBody>
      </p:sp>
      <p:sp>
        <p:nvSpPr>
          <p:cNvPr id="16" name="Text Placeholder 7"/>
          <p:cNvSpPr>
            <a:spLocks noGrp="1"/>
          </p:cNvSpPr>
          <p:nvPr>
            <p:ph type="body" sz="quarter" idx="15"/>
          </p:nvPr>
        </p:nvSpPr>
        <p:spPr>
          <a:xfrm>
            <a:off x="337076" y="2057514"/>
            <a:ext cx="3826634" cy="1581657"/>
          </a:xfrm>
        </p:spPr>
        <p:txBody>
          <a:bodyPr>
            <a:normAutofit/>
          </a:bodyPr>
          <a:lstStyle>
            <a:lvl1pPr>
              <a:lnSpc>
                <a:spcPct val="100000"/>
              </a:lnSpc>
              <a:defRPr sz="19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a:p>
            <a:pPr lvl="1"/>
            <a:r>
              <a:rPr lang="en-US" dirty="0" smtClean="0"/>
              <a:t>Level 2</a:t>
            </a:r>
          </a:p>
          <a:p>
            <a:pPr lvl="2"/>
            <a:r>
              <a:rPr lang="en-US" dirty="0" smtClean="0"/>
              <a:t>Level 3</a:t>
            </a:r>
          </a:p>
        </p:txBody>
      </p:sp>
      <p:sp>
        <p:nvSpPr>
          <p:cNvPr id="17" name="Text Placeholder 7"/>
          <p:cNvSpPr>
            <a:spLocks noGrp="1"/>
          </p:cNvSpPr>
          <p:nvPr>
            <p:ph type="body" sz="quarter" idx="16"/>
          </p:nvPr>
        </p:nvSpPr>
        <p:spPr>
          <a:xfrm>
            <a:off x="337076" y="3656092"/>
            <a:ext cx="3826634" cy="1581657"/>
          </a:xfrm>
        </p:spPr>
        <p:txBody>
          <a:bodyPr>
            <a:normAutofit/>
          </a:bodyPr>
          <a:lstStyle>
            <a:lvl1pPr>
              <a:lnSpc>
                <a:spcPct val="100000"/>
              </a:lnSpc>
              <a:defRPr sz="19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a:p>
            <a:pPr lvl="1"/>
            <a:r>
              <a:rPr lang="en-US" dirty="0" smtClean="0"/>
              <a:t>Level 2</a:t>
            </a:r>
          </a:p>
          <a:p>
            <a:pPr lvl="2"/>
            <a:r>
              <a:rPr lang="en-US" dirty="0" smtClean="0"/>
              <a:t>Level 3</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Full Image Content 2">
    <p:spTree>
      <p:nvGrpSpPr>
        <p:cNvPr id="1" name=""/>
        <p:cNvGrpSpPr/>
        <p:nvPr/>
      </p:nvGrpSpPr>
      <p:grpSpPr>
        <a:xfrm>
          <a:off x="0" y="0"/>
          <a:ext cx="0" cy="0"/>
          <a:chOff x="0" y="0"/>
          <a:chExt cx="0" cy="0"/>
        </a:xfrm>
      </p:grpSpPr>
      <p:sp>
        <p:nvSpPr>
          <p:cNvPr id="10" name="Rectangle 9"/>
          <p:cNvSpPr/>
          <p:nvPr userDrawn="1"/>
        </p:nvSpPr>
        <p:spPr>
          <a:xfrm>
            <a:off x="0" y="0"/>
            <a:ext cx="10058400" cy="1831636"/>
          </a:xfrm>
          <a:prstGeom prst="rect">
            <a:avLst/>
          </a:prstGeom>
          <a:gradFill>
            <a:gsLst>
              <a:gs pos="0">
                <a:schemeClr val="tx1">
                  <a:alpha val="30000"/>
                </a:schemeClr>
              </a:gs>
              <a:gs pos="77000">
                <a:schemeClr val="tx1">
                  <a:alpha val="22000"/>
                </a:schemeClr>
              </a:gs>
              <a:gs pos="100000">
                <a:schemeClr val="tx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0">
              <a:solidFill>
                <a:srgbClr val="000000"/>
              </a:solidFill>
            </a:endParaRPr>
          </a:p>
        </p:txBody>
      </p:sp>
      <p:pic>
        <p:nvPicPr>
          <p:cNvPr id="11" name="Picture 10"/>
          <p:cNvPicPr>
            <a:picLocks noChangeAspect="1"/>
          </p:cNvPicPr>
          <p:nvPr userDrawn="1"/>
        </p:nvPicPr>
        <p:blipFill>
          <a:blip r:embed="rId2"/>
          <a:stretch>
            <a:fillRect/>
          </a:stretch>
        </p:blipFill>
        <p:spPr>
          <a:xfrm>
            <a:off x="2" y="1845945"/>
            <a:ext cx="4332193" cy="520277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sp>
        <p:nvSpPr>
          <p:cNvPr id="15" name="Text Placeholder 7"/>
          <p:cNvSpPr>
            <a:spLocks noGrp="1"/>
          </p:cNvSpPr>
          <p:nvPr>
            <p:ph type="body" sz="quarter" idx="14"/>
          </p:nvPr>
        </p:nvSpPr>
        <p:spPr>
          <a:xfrm>
            <a:off x="337076" y="5254670"/>
            <a:ext cx="3826634" cy="1581657"/>
          </a:xfrm>
        </p:spPr>
        <p:txBody>
          <a:bodyPr>
            <a:normAutofit/>
          </a:bodyPr>
          <a:lstStyle>
            <a:lvl1pPr>
              <a:lnSpc>
                <a:spcPct val="100000"/>
              </a:lnSpc>
              <a:defRPr sz="19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a:p>
            <a:pPr lvl="1"/>
            <a:r>
              <a:rPr lang="en-US" dirty="0" smtClean="0"/>
              <a:t>Level 2</a:t>
            </a:r>
          </a:p>
          <a:p>
            <a:pPr lvl="2"/>
            <a:r>
              <a:rPr lang="en-US" dirty="0" smtClean="0"/>
              <a:t>Level 3</a:t>
            </a:r>
          </a:p>
        </p:txBody>
      </p:sp>
      <p:sp>
        <p:nvSpPr>
          <p:cNvPr id="16" name="Text Placeholder 7"/>
          <p:cNvSpPr>
            <a:spLocks noGrp="1"/>
          </p:cNvSpPr>
          <p:nvPr>
            <p:ph type="body" sz="quarter" idx="15"/>
          </p:nvPr>
        </p:nvSpPr>
        <p:spPr>
          <a:xfrm>
            <a:off x="337076" y="2057514"/>
            <a:ext cx="3826634" cy="1581657"/>
          </a:xfrm>
        </p:spPr>
        <p:txBody>
          <a:bodyPr>
            <a:normAutofit/>
          </a:bodyPr>
          <a:lstStyle>
            <a:lvl1pPr>
              <a:lnSpc>
                <a:spcPct val="100000"/>
              </a:lnSpc>
              <a:defRPr sz="19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a:p>
            <a:pPr lvl="1"/>
            <a:r>
              <a:rPr lang="en-US" dirty="0" smtClean="0"/>
              <a:t>Level 2</a:t>
            </a:r>
          </a:p>
          <a:p>
            <a:pPr lvl="2"/>
            <a:r>
              <a:rPr lang="en-US" dirty="0" smtClean="0"/>
              <a:t>Level 3</a:t>
            </a:r>
          </a:p>
        </p:txBody>
      </p:sp>
      <p:sp>
        <p:nvSpPr>
          <p:cNvPr id="17" name="Text Placeholder 7"/>
          <p:cNvSpPr>
            <a:spLocks noGrp="1"/>
          </p:cNvSpPr>
          <p:nvPr>
            <p:ph type="body" sz="quarter" idx="16"/>
          </p:nvPr>
        </p:nvSpPr>
        <p:spPr>
          <a:xfrm>
            <a:off x="337076" y="3656092"/>
            <a:ext cx="3826634" cy="1581657"/>
          </a:xfrm>
        </p:spPr>
        <p:txBody>
          <a:bodyPr>
            <a:normAutofit/>
          </a:bodyPr>
          <a:lstStyle>
            <a:lvl1pPr>
              <a:lnSpc>
                <a:spcPct val="100000"/>
              </a:lnSpc>
              <a:defRPr sz="19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a:p>
            <a:pPr lvl="1"/>
            <a:r>
              <a:rPr lang="en-US" dirty="0" smtClean="0"/>
              <a:t>Level 2</a:t>
            </a:r>
          </a:p>
          <a:p>
            <a:pPr lvl="2"/>
            <a:r>
              <a:rPr lang="en-US" dirty="0" smtClean="0"/>
              <a:t>Level 3</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Full Image Content 3">
    <p:spTree>
      <p:nvGrpSpPr>
        <p:cNvPr id="1" name=""/>
        <p:cNvGrpSpPr/>
        <p:nvPr/>
      </p:nvGrpSpPr>
      <p:grpSpPr>
        <a:xfrm>
          <a:off x="0" y="0"/>
          <a:ext cx="0" cy="0"/>
          <a:chOff x="0" y="0"/>
          <a:chExt cx="0" cy="0"/>
        </a:xfrm>
      </p:grpSpPr>
      <p:sp>
        <p:nvSpPr>
          <p:cNvPr id="10" name="Rectangle 9"/>
          <p:cNvSpPr/>
          <p:nvPr userDrawn="1"/>
        </p:nvSpPr>
        <p:spPr>
          <a:xfrm>
            <a:off x="0" y="0"/>
            <a:ext cx="10058400" cy="1831636"/>
          </a:xfrm>
          <a:prstGeom prst="rect">
            <a:avLst/>
          </a:prstGeom>
          <a:gradFill>
            <a:gsLst>
              <a:gs pos="0">
                <a:schemeClr val="tx1">
                  <a:alpha val="30000"/>
                </a:schemeClr>
              </a:gs>
              <a:gs pos="77000">
                <a:schemeClr val="tx1">
                  <a:alpha val="22000"/>
                </a:schemeClr>
              </a:gs>
              <a:gs pos="100000">
                <a:schemeClr val="tx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0">
              <a:solidFill>
                <a:srgbClr val="000000"/>
              </a:solidFill>
            </a:endParaRPr>
          </a:p>
        </p:txBody>
      </p:sp>
      <p:pic>
        <p:nvPicPr>
          <p:cNvPr id="6" name="Picture 5"/>
          <p:cNvPicPr>
            <a:picLocks noChangeAspect="1"/>
          </p:cNvPicPr>
          <p:nvPr userDrawn="1"/>
        </p:nvPicPr>
        <p:blipFill>
          <a:blip r:embed="rId2"/>
          <a:stretch>
            <a:fillRect/>
          </a:stretch>
        </p:blipFill>
        <p:spPr>
          <a:xfrm>
            <a:off x="5726208" y="1845945"/>
            <a:ext cx="4332193" cy="520277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sp>
        <p:nvSpPr>
          <p:cNvPr id="15" name="Text Placeholder 7"/>
          <p:cNvSpPr>
            <a:spLocks noGrp="1"/>
          </p:cNvSpPr>
          <p:nvPr>
            <p:ph type="body" sz="quarter" idx="14"/>
          </p:nvPr>
        </p:nvSpPr>
        <p:spPr>
          <a:xfrm>
            <a:off x="5874689" y="5254670"/>
            <a:ext cx="3826634" cy="1581657"/>
          </a:xfrm>
        </p:spPr>
        <p:txBody>
          <a:bodyPr>
            <a:normAutofit/>
          </a:bodyPr>
          <a:lstStyle>
            <a:lvl1pPr algn="l">
              <a:lnSpc>
                <a:spcPct val="100000"/>
              </a:lnSpc>
              <a:defRPr sz="1980" cap="all" baseline="0">
                <a:solidFill>
                  <a:schemeClr val="bg1"/>
                </a:solidFill>
              </a:defRPr>
            </a:lvl1pPr>
            <a:lvl2pPr algn="l">
              <a:spcBef>
                <a:spcPts val="880"/>
              </a:spcBef>
              <a:defRPr sz="1760" b="0" cap="none" baseline="0">
                <a:solidFill>
                  <a:schemeClr val="bg1"/>
                </a:solidFill>
              </a:defRPr>
            </a:lvl2pPr>
            <a:lvl3pPr marL="246222" indent="-246222" algn="l">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a:p>
            <a:pPr lvl="1"/>
            <a:r>
              <a:rPr lang="en-US" dirty="0" smtClean="0"/>
              <a:t>Level 2</a:t>
            </a:r>
          </a:p>
          <a:p>
            <a:pPr lvl="2"/>
            <a:r>
              <a:rPr lang="en-US" dirty="0" smtClean="0"/>
              <a:t>Level 3</a:t>
            </a:r>
          </a:p>
        </p:txBody>
      </p:sp>
      <p:sp>
        <p:nvSpPr>
          <p:cNvPr id="16" name="Text Placeholder 7"/>
          <p:cNvSpPr>
            <a:spLocks noGrp="1"/>
          </p:cNvSpPr>
          <p:nvPr>
            <p:ph type="body" sz="quarter" idx="15"/>
          </p:nvPr>
        </p:nvSpPr>
        <p:spPr>
          <a:xfrm>
            <a:off x="5874689" y="2057514"/>
            <a:ext cx="3826634" cy="1581657"/>
          </a:xfrm>
        </p:spPr>
        <p:txBody>
          <a:bodyPr>
            <a:normAutofit/>
          </a:bodyPr>
          <a:lstStyle>
            <a:lvl1pPr algn="l">
              <a:lnSpc>
                <a:spcPct val="100000"/>
              </a:lnSpc>
              <a:defRPr sz="1980" cap="all" baseline="0">
                <a:solidFill>
                  <a:schemeClr val="bg1"/>
                </a:solidFill>
              </a:defRPr>
            </a:lvl1pPr>
            <a:lvl2pPr algn="l">
              <a:spcBef>
                <a:spcPts val="880"/>
              </a:spcBef>
              <a:defRPr sz="1760" b="0" cap="none" baseline="0">
                <a:solidFill>
                  <a:schemeClr val="bg1"/>
                </a:solidFill>
              </a:defRPr>
            </a:lvl2pPr>
            <a:lvl3pPr marL="246222" indent="-246222" algn="l">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a:p>
            <a:pPr lvl="1"/>
            <a:r>
              <a:rPr lang="en-US" dirty="0" smtClean="0"/>
              <a:t>Level 2</a:t>
            </a:r>
          </a:p>
          <a:p>
            <a:pPr lvl="2"/>
            <a:r>
              <a:rPr lang="en-US" dirty="0" smtClean="0"/>
              <a:t>Level 3</a:t>
            </a:r>
          </a:p>
        </p:txBody>
      </p:sp>
      <p:sp>
        <p:nvSpPr>
          <p:cNvPr id="17" name="Text Placeholder 7"/>
          <p:cNvSpPr>
            <a:spLocks noGrp="1"/>
          </p:cNvSpPr>
          <p:nvPr>
            <p:ph type="body" sz="quarter" idx="16"/>
          </p:nvPr>
        </p:nvSpPr>
        <p:spPr>
          <a:xfrm>
            <a:off x="5874689" y="3656092"/>
            <a:ext cx="3826634" cy="1581657"/>
          </a:xfrm>
        </p:spPr>
        <p:txBody>
          <a:bodyPr>
            <a:normAutofit/>
          </a:bodyPr>
          <a:lstStyle>
            <a:lvl1pPr algn="l">
              <a:lnSpc>
                <a:spcPct val="100000"/>
              </a:lnSpc>
              <a:defRPr sz="1980" cap="all" baseline="0">
                <a:solidFill>
                  <a:schemeClr val="bg1"/>
                </a:solidFill>
              </a:defRPr>
            </a:lvl1pPr>
            <a:lvl2pPr algn="l">
              <a:spcBef>
                <a:spcPts val="880"/>
              </a:spcBef>
              <a:defRPr sz="1760" b="0" cap="none" baseline="0">
                <a:solidFill>
                  <a:schemeClr val="bg1"/>
                </a:solidFill>
              </a:defRPr>
            </a:lvl2pPr>
            <a:lvl3pPr marL="246222" indent="-246222" algn="l">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a:p>
            <a:pPr lvl="1"/>
            <a:r>
              <a:rPr lang="en-US" dirty="0" smtClean="0"/>
              <a:t>Level 2</a:t>
            </a:r>
          </a:p>
          <a:p>
            <a:pPr lvl="2"/>
            <a:r>
              <a:rPr lang="en-US" dirty="0" smtClean="0"/>
              <a:t>Level 3</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Full Image Content 4">
    <p:spTree>
      <p:nvGrpSpPr>
        <p:cNvPr id="1" name=""/>
        <p:cNvGrpSpPr/>
        <p:nvPr/>
      </p:nvGrpSpPr>
      <p:grpSpPr>
        <a:xfrm>
          <a:off x="0" y="0"/>
          <a:ext cx="0" cy="0"/>
          <a:chOff x="0" y="0"/>
          <a:chExt cx="0" cy="0"/>
        </a:xfrm>
      </p:grpSpPr>
      <p:sp>
        <p:nvSpPr>
          <p:cNvPr id="10" name="Rectangle 9"/>
          <p:cNvSpPr/>
          <p:nvPr userDrawn="1"/>
        </p:nvSpPr>
        <p:spPr>
          <a:xfrm>
            <a:off x="0" y="0"/>
            <a:ext cx="10058400" cy="1831636"/>
          </a:xfrm>
          <a:prstGeom prst="rect">
            <a:avLst/>
          </a:prstGeom>
          <a:gradFill>
            <a:gsLst>
              <a:gs pos="0">
                <a:schemeClr val="tx1">
                  <a:alpha val="30000"/>
                </a:schemeClr>
              </a:gs>
              <a:gs pos="77000">
                <a:schemeClr val="tx1">
                  <a:alpha val="22000"/>
                </a:schemeClr>
              </a:gs>
              <a:gs pos="100000">
                <a:schemeClr val="tx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0">
              <a:solidFill>
                <a:srgbClr val="000000"/>
              </a:solidFill>
            </a:endParaRPr>
          </a:p>
        </p:txBody>
      </p:sp>
      <p:pic>
        <p:nvPicPr>
          <p:cNvPr id="6" name="Picture 5"/>
          <p:cNvPicPr>
            <a:picLocks noChangeAspect="1"/>
          </p:cNvPicPr>
          <p:nvPr userDrawn="1"/>
        </p:nvPicPr>
        <p:blipFill>
          <a:blip r:embed="rId2"/>
          <a:stretch>
            <a:fillRect/>
          </a:stretch>
        </p:blipFill>
        <p:spPr>
          <a:xfrm>
            <a:off x="5726208" y="1845945"/>
            <a:ext cx="4332193" cy="5202777"/>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GB"/>
          </a:p>
        </p:txBody>
      </p:sp>
      <p:sp>
        <p:nvSpPr>
          <p:cNvPr id="15" name="Text Placeholder 7"/>
          <p:cNvSpPr>
            <a:spLocks noGrp="1"/>
          </p:cNvSpPr>
          <p:nvPr>
            <p:ph type="body" sz="quarter" idx="14"/>
          </p:nvPr>
        </p:nvSpPr>
        <p:spPr>
          <a:xfrm>
            <a:off x="5874689" y="5254670"/>
            <a:ext cx="3826634" cy="1581657"/>
          </a:xfrm>
        </p:spPr>
        <p:txBody>
          <a:bodyPr>
            <a:normAutofit/>
          </a:bodyPr>
          <a:lstStyle>
            <a:lvl1pPr algn="l">
              <a:lnSpc>
                <a:spcPct val="100000"/>
              </a:lnSpc>
              <a:defRPr sz="1980" cap="all" baseline="0">
                <a:solidFill>
                  <a:schemeClr val="bg1"/>
                </a:solidFill>
              </a:defRPr>
            </a:lvl1pPr>
            <a:lvl2pPr algn="l">
              <a:spcBef>
                <a:spcPts val="880"/>
              </a:spcBef>
              <a:defRPr sz="1760" b="0" cap="none" baseline="0">
                <a:solidFill>
                  <a:schemeClr val="bg1"/>
                </a:solidFill>
              </a:defRPr>
            </a:lvl2pPr>
            <a:lvl3pPr marL="246222" indent="-246222" algn="l">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a:p>
            <a:pPr lvl="1"/>
            <a:r>
              <a:rPr lang="en-US" dirty="0" smtClean="0"/>
              <a:t>Level 2</a:t>
            </a:r>
          </a:p>
          <a:p>
            <a:pPr lvl="2"/>
            <a:r>
              <a:rPr lang="en-US" dirty="0" smtClean="0"/>
              <a:t>Level 3</a:t>
            </a:r>
          </a:p>
        </p:txBody>
      </p:sp>
      <p:sp>
        <p:nvSpPr>
          <p:cNvPr id="16" name="Text Placeholder 7"/>
          <p:cNvSpPr>
            <a:spLocks noGrp="1"/>
          </p:cNvSpPr>
          <p:nvPr>
            <p:ph type="body" sz="quarter" idx="15"/>
          </p:nvPr>
        </p:nvSpPr>
        <p:spPr>
          <a:xfrm>
            <a:off x="5874689" y="2057514"/>
            <a:ext cx="3826634" cy="1581657"/>
          </a:xfrm>
        </p:spPr>
        <p:txBody>
          <a:bodyPr>
            <a:normAutofit/>
          </a:bodyPr>
          <a:lstStyle>
            <a:lvl1pPr algn="l">
              <a:lnSpc>
                <a:spcPct val="100000"/>
              </a:lnSpc>
              <a:defRPr sz="1980" cap="all" baseline="0">
                <a:solidFill>
                  <a:schemeClr val="bg1"/>
                </a:solidFill>
              </a:defRPr>
            </a:lvl1pPr>
            <a:lvl2pPr algn="l">
              <a:spcBef>
                <a:spcPts val="880"/>
              </a:spcBef>
              <a:defRPr sz="1760" b="0" cap="none" baseline="0">
                <a:solidFill>
                  <a:schemeClr val="bg1"/>
                </a:solidFill>
              </a:defRPr>
            </a:lvl2pPr>
            <a:lvl3pPr marL="246222" indent="-246222" algn="l">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a:p>
            <a:pPr lvl="1"/>
            <a:r>
              <a:rPr lang="en-US" dirty="0" smtClean="0"/>
              <a:t>Level 2</a:t>
            </a:r>
          </a:p>
          <a:p>
            <a:pPr lvl="2"/>
            <a:r>
              <a:rPr lang="en-US" dirty="0" smtClean="0"/>
              <a:t>Level 3</a:t>
            </a:r>
          </a:p>
        </p:txBody>
      </p:sp>
      <p:sp>
        <p:nvSpPr>
          <p:cNvPr id="17" name="Text Placeholder 7"/>
          <p:cNvSpPr>
            <a:spLocks noGrp="1"/>
          </p:cNvSpPr>
          <p:nvPr>
            <p:ph type="body" sz="quarter" idx="16"/>
          </p:nvPr>
        </p:nvSpPr>
        <p:spPr>
          <a:xfrm>
            <a:off x="5874689" y="3656092"/>
            <a:ext cx="3826634" cy="1581657"/>
          </a:xfrm>
        </p:spPr>
        <p:txBody>
          <a:bodyPr>
            <a:normAutofit/>
          </a:bodyPr>
          <a:lstStyle>
            <a:lvl1pPr algn="l">
              <a:lnSpc>
                <a:spcPct val="100000"/>
              </a:lnSpc>
              <a:defRPr sz="1980" cap="all" baseline="0">
                <a:solidFill>
                  <a:schemeClr val="bg1"/>
                </a:solidFill>
              </a:defRPr>
            </a:lvl1pPr>
            <a:lvl2pPr algn="l">
              <a:spcBef>
                <a:spcPts val="880"/>
              </a:spcBef>
              <a:defRPr sz="1760" b="0" cap="none" baseline="0">
                <a:solidFill>
                  <a:schemeClr val="bg1"/>
                </a:solidFill>
              </a:defRPr>
            </a:lvl2pPr>
            <a:lvl3pPr marL="246222" indent="-246222" algn="l">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a:p>
            <a:pPr lvl="1"/>
            <a:r>
              <a:rPr lang="en-US" dirty="0" smtClean="0"/>
              <a:t>Level 2</a:t>
            </a:r>
          </a:p>
          <a:p>
            <a:pPr lvl="2"/>
            <a:r>
              <a:rPr lang="en-US" dirty="0" smtClean="0"/>
              <a:t>Level 3</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Divider Option 1">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0" y="2389294"/>
            <a:ext cx="4332193" cy="4145639"/>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4" name="Text Placeholder 7"/>
          <p:cNvSpPr>
            <a:spLocks noGrp="1"/>
          </p:cNvSpPr>
          <p:nvPr>
            <p:ph type="body" sz="quarter" idx="15" hasCustomPrompt="1"/>
          </p:nvPr>
        </p:nvSpPr>
        <p:spPr>
          <a:xfrm>
            <a:off x="295165" y="1045325"/>
            <a:ext cx="3826634" cy="1581657"/>
          </a:xfrm>
        </p:spPr>
        <p:txBody>
          <a:bodyPr>
            <a:noAutofit/>
          </a:bodyPr>
          <a:lstStyle>
            <a:lvl1pPr>
              <a:lnSpc>
                <a:spcPct val="100000"/>
              </a:lnSpc>
              <a:defRPr sz="10560" cap="all" spc="-550" baseline="0">
                <a:solidFill>
                  <a:schemeClr val="accent1">
                    <a:alpha val="80000"/>
                  </a:schemeClr>
                </a:solidFill>
                <a:latin typeface="Arial Black" panose="020B0A04020102020204" pitchFamily="34" charset="0"/>
              </a:defRPr>
            </a:lvl1pPr>
            <a:lvl2pPr>
              <a:spcBef>
                <a:spcPts val="880"/>
              </a:spcBef>
              <a:defRPr sz="1760" b="0" cap="none" baseline="0">
                <a:solidFill>
                  <a:srgbClr val="82368A"/>
                </a:solidFill>
              </a:defRPr>
            </a:lvl2pPr>
            <a:lvl3pPr marL="246222" indent="-246222">
              <a:spcBef>
                <a:spcPts val="440"/>
              </a:spcBef>
              <a:buClr>
                <a:schemeClr val="bg1"/>
              </a:buClr>
              <a:buFont typeface="Arial" panose="020B0604020202020204" pitchFamily="34" charset="0"/>
              <a:buChar char="•"/>
              <a:defRPr b="0">
                <a:solidFill>
                  <a:srgbClr val="82368A"/>
                </a:solidFill>
              </a:defRPr>
            </a:lvl3pPr>
          </a:lstStyle>
          <a:p>
            <a:pPr lvl="0"/>
            <a:r>
              <a:rPr lang="en-US" dirty="0" smtClean="0"/>
              <a:t>##</a:t>
            </a:r>
          </a:p>
        </p:txBody>
      </p:sp>
      <p:sp>
        <p:nvSpPr>
          <p:cNvPr id="20" name="Text Placeholder 7"/>
          <p:cNvSpPr>
            <a:spLocks noGrp="1"/>
          </p:cNvSpPr>
          <p:nvPr>
            <p:ph type="body" sz="quarter" idx="17"/>
          </p:nvPr>
        </p:nvSpPr>
        <p:spPr>
          <a:xfrm>
            <a:off x="366253" y="2655739"/>
            <a:ext cx="3826634" cy="2373165"/>
          </a:xfrm>
        </p:spPr>
        <p:txBody>
          <a:bodyPr anchor="b">
            <a:normAutofit/>
          </a:bodyPr>
          <a:lstStyle>
            <a:lvl1pPr>
              <a:lnSpc>
                <a:spcPct val="90000"/>
              </a:lnSpc>
              <a:defRPr sz="30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p:txBody>
      </p:sp>
      <p:sp>
        <p:nvSpPr>
          <p:cNvPr id="23" name="Text Placeholder 7"/>
          <p:cNvSpPr>
            <a:spLocks noGrp="1"/>
          </p:cNvSpPr>
          <p:nvPr>
            <p:ph type="body" sz="quarter" idx="16"/>
          </p:nvPr>
        </p:nvSpPr>
        <p:spPr>
          <a:xfrm>
            <a:off x="366253" y="5101714"/>
            <a:ext cx="3826634" cy="1092107"/>
          </a:xfrm>
        </p:spPr>
        <p:txBody>
          <a:bodyPr anchor="t">
            <a:normAutofit/>
          </a:bodyPr>
          <a:lstStyle>
            <a:lvl1pPr>
              <a:lnSpc>
                <a:spcPct val="90000"/>
              </a:lnSpc>
              <a:defRPr sz="1760" b="0" cap="none"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Divider Option 2">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5726208" y="2389294"/>
            <a:ext cx="4332193" cy="4145639"/>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3" name="Text Placeholder 7"/>
          <p:cNvSpPr>
            <a:spLocks noGrp="1"/>
          </p:cNvSpPr>
          <p:nvPr>
            <p:ph type="body" sz="quarter" idx="15" hasCustomPrompt="1"/>
          </p:nvPr>
        </p:nvSpPr>
        <p:spPr>
          <a:xfrm>
            <a:off x="5919492" y="1045325"/>
            <a:ext cx="3826634" cy="1581657"/>
          </a:xfrm>
        </p:spPr>
        <p:txBody>
          <a:bodyPr>
            <a:noAutofit/>
          </a:bodyPr>
          <a:lstStyle>
            <a:lvl1pPr algn="r">
              <a:lnSpc>
                <a:spcPct val="100000"/>
              </a:lnSpc>
              <a:defRPr sz="10560" cap="all" spc="-550" baseline="0">
                <a:solidFill>
                  <a:schemeClr val="accent2">
                    <a:alpha val="80000"/>
                  </a:schemeClr>
                </a:solidFill>
                <a:latin typeface="Arial Black" panose="020B0A04020102020204" pitchFamily="34" charset="0"/>
              </a:defRPr>
            </a:lvl1pPr>
            <a:lvl2pPr>
              <a:spcBef>
                <a:spcPts val="880"/>
              </a:spcBef>
              <a:defRPr sz="1760" b="0" cap="none" baseline="0">
                <a:solidFill>
                  <a:srgbClr val="82368A"/>
                </a:solidFill>
              </a:defRPr>
            </a:lvl2pPr>
            <a:lvl3pPr marL="246222" indent="-246222">
              <a:spcBef>
                <a:spcPts val="440"/>
              </a:spcBef>
              <a:buClr>
                <a:schemeClr val="bg1"/>
              </a:buClr>
              <a:buFont typeface="Arial" panose="020B0604020202020204" pitchFamily="34" charset="0"/>
              <a:buChar char="•"/>
              <a:defRPr b="0">
                <a:solidFill>
                  <a:srgbClr val="82368A"/>
                </a:solidFill>
              </a:defRPr>
            </a:lvl3pPr>
          </a:lstStyle>
          <a:p>
            <a:pPr lvl="0"/>
            <a:r>
              <a:rPr lang="en-US" dirty="0" smtClean="0"/>
              <a:t>##</a:t>
            </a:r>
          </a:p>
        </p:txBody>
      </p:sp>
      <p:sp>
        <p:nvSpPr>
          <p:cNvPr id="15" name="Text Placeholder 7"/>
          <p:cNvSpPr>
            <a:spLocks noGrp="1"/>
          </p:cNvSpPr>
          <p:nvPr>
            <p:ph type="body" sz="quarter" idx="17"/>
          </p:nvPr>
        </p:nvSpPr>
        <p:spPr>
          <a:xfrm>
            <a:off x="5838534" y="2655739"/>
            <a:ext cx="3826634" cy="2373165"/>
          </a:xfrm>
        </p:spPr>
        <p:txBody>
          <a:bodyPr anchor="b">
            <a:normAutofit/>
          </a:bodyPr>
          <a:lstStyle>
            <a:lvl1pPr algn="r">
              <a:lnSpc>
                <a:spcPct val="90000"/>
              </a:lnSpc>
              <a:defRPr sz="30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p:txBody>
      </p:sp>
      <p:sp>
        <p:nvSpPr>
          <p:cNvPr id="16" name="Text Placeholder 7"/>
          <p:cNvSpPr>
            <a:spLocks noGrp="1"/>
          </p:cNvSpPr>
          <p:nvPr>
            <p:ph type="body" sz="quarter" idx="16"/>
          </p:nvPr>
        </p:nvSpPr>
        <p:spPr>
          <a:xfrm>
            <a:off x="5838534" y="5101714"/>
            <a:ext cx="3826634" cy="1092107"/>
          </a:xfrm>
        </p:spPr>
        <p:txBody>
          <a:bodyPr anchor="t">
            <a:normAutofit/>
          </a:bodyPr>
          <a:lstStyle>
            <a:lvl1pPr algn="r">
              <a:lnSpc>
                <a:spcPct val="90000"/>
              </a:lnSpc>
              <a:defRPr sz="1760" b="0" cap="none"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Divider Option 3">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0" y="2389294"/>
            <a:ext cx="4332193" cy="4145639"/>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4" name="Text Placeholder 7"/>
          <p:cNvSpPr>
            <a:spLocks noGrp="1"/>
          </p:cNvSpPr>
          <p:nvPr>
            <p:ph type="body" sz="quarter" idx="15" hasCustomPrompt="1"/>
          </p:nvPr>
        </p:nvSpPr>
        <p:spPr>
          <a:xfrm>
            <a:off x="295165" y="1045325"/>
            <a:ext cx="3826634" cy="1581657"/>
          </a:xfrm>
        </p:spPr>
        <p:txBody>
          <a:bodyPr>
            <a:noAutofit/>
          </a:bodyPr>
          <a:lstStyle>
            <a:lvl1pPr>
              <a:lnSpc>
                <a:spcPct val="100000"/>
              </a:lnSpc>
              <a:defRPr sz="10560" cap="all" spc="-550" baseline="0">
                <a:solidFill>
                  <a:schemeClr val="accent3">
                    <a:alpha val="80000"/>
                  </a:schemeClr>
                </a:solidFill>
                <a:latin typeface="Arial Black" panose="020B0A04020102020204" pitchFamily="34" charset="0"/>
              </a:defRPr>
            </a:lvl1pPr>
            <a:lvl2pPr>
              <a:spcBef>
                <a:spcPts val="880"/>
              </a:spcBef>
              <a:defRPr sz="1760" b="0" cap="none" baseline="0">
                <a:solidFill>
                  <a:srgbClr val="82368A"/>
                </a:solidFill>
              </a:defRPr>
            </a:lvl2pPr>
            <a:lvl3pPr marL="246222" indent="-246222">
              <a:spcBef>
                <a:spcPts val="440"/>
              </a:spcBef>
              <a:buClr>
                <a:schemeClr val="bg1"/>
              </a:buClr>
              <a:buFont typeface="Arial" panose="020B0604020202020204" pitchFamily="34" charset="0"/>
              <a:buChar char="•"/>
              <a:defRPr b="0">
                <a:solidFill>
                  <a:srgbClr val="82368A"/>
                </a:solidFill>
              </a:defRPr>
            </a:lvl3pPr>
          </a:lstStyle>
          <a:p>
            <a:pPr lvl="0"/>
            <a:r>
              <a:rPr lang="en-US" dirty="0" smtClean="0"/>
              <a:t>##</a:t>
            </a:r>
          </a:p>
        </p:txBody>
      </p:sp>
      <p:sp>
        <p:nvSpPr>
          <p:cNvPr id="20" name="Text Placeholder 7"/>
          <p:cNvSpPr>
            <a:spLocks noGrp="1"/>
          </p:cNvSpPr>
          <p:nvPr>
            <p:ph type="body" sz="quarter" idx="17"/>
          </p:nvPr>
        </p:nvSpPr>
        <p:spPr>
          <a:xfrm>
            <a:off x="366253" y="2655739"/>
            <a:ext cx="3826634" cy="2373165"/>
          </a:xfrm>
        </p:spPr>
        <p:txBody>
          <a:bodyPr anchor="b">
            <a:normAutofit/>
          </a:bodyPr>
          <a:lstStyle>
            <a:lvl1pPr>
              <a:lnSpc>
                <a:spcPct val="90000"/>
              </a:lnSpc>
              <a:defRPr sz="30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p:txBody>
      </p:sp>
      <p:sp>
        <p:nvSpPr>
          <p:cNvPr id="23" name="Text Placeholder 7"/>
          <p:cNvSpPr>
            <a:spLocks noGrp="1"/>
          </p:cNvSpPr>
          <p:nvPr>
            <p:ph type="body" sz="quarter" idx="16"/>
          </p:nvPr>
        </p:nvSpPr>
        <p:spPr>
          <a:xfrm>
            <a:off x="366253" y="5101714"/>
            <a:ext cx="3826634" cy="1092107"/>
          </a:xfrm>
        </p:spPr>
        <p:txBody>
          <a:bodyPr anchor="t">
            <a:normAutofit/>
          </a:bodyPr>
          <a:lstStyle>
            <a:lvl1pPr>
              <a:lnSpc>
                <a:spcPct val="90000"/>
              </a:lnSpc>
              <a:defRPr sz="1760" b="0" cap="none"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Divider Option 4">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5726208" y="2389294"/>
            <a:ext cx="4332193" cy="4145639"/>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3" name="Text Placeholder 7"/>
          <p:cNvSpPr>
            <a:spLocks noGrp="1"/>
          </p:cNvSpPr>
          <p:nvPr>
            <p:ph type="body" sz="quarter" idx="15" hasCustomPrompt="1"/>
          </p:nvPr>
        </p:nvSpPr>
        <p:spPr>
          <a:xfrm>
            <a:off x="5919492" y="1045325"/>
            <a:ext cx="3826634" cy="1581657"/>
          </a:xfrm>
        </p:spPr>
        <p:txBody>
          <a:bodyPr>
            <a:noAutofit/>
          </a:bodyPr>
          <a:lstStyle>
            <a:lvl1pPr algn="r">
              <a:lnSpc>
                <a:spcPct val="100000"/>
              </a:lnSpc>
              <a:defRPr sz="10560" cap="all" spc="-550" baseline="0">
                <a:solidFill>
                  <a:schemeClr val="accent4">
                    <a:alpha val="80000"/>
                  </a:schemeClr>
                </a:solidFill>
                <a:latin typeface="Arial Black" panose="020B0A04020102020204" pitchFamily="34" charset="0"/>
              </a:defRPr>
            </a:lvl1pPr>
            <a:lvl2pPr>
              <a:spcBef>
                <a:spcPts val="880"/>
              </a:spcBef>
              <a:defRPr sz="1760" b="0" cap="none" baseline="0">
                <a:solidFill>
                  <a:srgbClr val="82368A"/>
                </a:solidFill>
              </a:defRPr>
            </a:lvl2pPr>
            <a:lvl3pPr marL="246222" indent="-246222">
              <a:spcBef>
                <a:spcPts val="440"/>
              </a:spcBef>
              <a:buClr>
                <a:schemeClr val="bg1"/>
              </a:buClr>
              <a:buFont typeface="Arial" panose="020B0604020202020204" pitchFamily="34" charset="0"/>
              <a:buChar char="•"/>
              <a:defRPr b="0">
                <a:solidFill>
                  <a:srgbClr val="82368A"/>
                </a:solidFill>
              </a:defRPr>
            </a:lvl3pPr>
          </a:lstStyle>
          <a:p>
            <a:pPr lvl="0"/>
            <a:r>
              <a:rPr lang="en-US" dirty="0" smtClean="0"/>
              <a:t>##</a:t>
            </a:r>
          </a:p>
        </p:txBody>
      </p:sp>
      <p:sp>
        <p:nvSpPr>
          <p:cNvPr id="15" name="Text Placeholder 7"/>
          <p:cNvSpPr>
            <a:spLocks noGrp="1"/>
          </p:cNvSpPr>
          <p:nvPr>
            <p:ph type="body" sz="quarter" idx="17"/>
          </p:nvPr>
        </p:nvSpPr>
        <p:spPr>
          <a:xfrm>
            <a:off x="5838534" y="2655739"/>
            <a:ext cx="3826634" cy="2373165"/>
          </a:xfrm>
        </p:spPr>
        <p:txBody>
          <a:bodyPr anchor="b">
            <a:normAutofit/>
          </a:bodyPr>
          <a:lstStyle>
            <a:lvl1pPr algn="r">
              <a:lnSpc>
                <a:spcPct val="90000"/>
              </a:lnSpc>
              <a:defRPr sz="30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p:txBody>
      </p:sp>
      <p:sp>
        <p:nvSpPr>
          <p:cNvPr id="16" name="Text Placeholder 7"/>
          <p:cNvSpPr>
            <a:spLocks noGrp="1"/>
          </p:cNvSpPr>
          <p:nvPr>
            <p:ph type="body" sz="quarter" idx="16"/>
          </p:nvPr>
        </p:nvSpPr>
        <p:spPr>
          <a:xfrm>
            <a:off x="5838534" y="5101714"/>
            <a:ext cx="3826634" cy="1092107"/>
          </a:xfrm>
        </p:spPr>
        <p:txBody>
          <a:bodyPr anchor="t">
            <a:normAutofit/>
          </a:bodyPr>
          <a:lstStyle>
            <a:lvl1pPr algn="r">
              <a:lnSpc>
                <a:spcPct val="90000"/>
              </a:lnSpc>
              <a:defRPr sz="1760" b="0" cap="none"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Divider Option 5">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0" y="2389294"/>
            <a:ext cx="4332193" cy="4145639"/>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4" name="Text Placeholder 7"/>
          <p:cNvSpPr>
            <a:spLocks noGrp="1"/>
          </p:cNvSpPr>
          <p:nvPr>
            <p:ph type="body" sz="quarter" idx="15" hasCustomPrompt="1"/>
          </p:nvPr>
        </p:nvSpPr>
        <p:spPr>
          <a:xfrm>
            <a:off x="295165" y="1045325"/>
            <a:ext cx="3826634" cy="1581657"/>
          </a:xfrm>
        </p:spPr>
        <p:txBody>
          <a:bodyPr>
            <a:noAutofit/>
          </a:bodyPr>
          <a:lstStyle>
            <a:lvl1pPr>
              <a:lnSpc>
                <a:spcPct val="100000"/>
              </a:lnSpc>
              <a:defRPr sz="10560" cap="all" spc="-550" baseline="0">
                <a:solidFill>
                  <a:schemeClr val="accent5">
                    <a:alpha val="80000"/>
                  </a:schemeClr>
                </a:solidFill>
                <a:latin typeface="Arial Black" panose="020B0A04020102020204" pitchFamily="34" charset="0"/>
              </a:defRPr>
            </a:lvl1pPr>
            <a:lvl2pPr>
              <a:spcBef>
                <a:spcPts val="880"/>
              </a:spcBef>
              <a:defRPr sz="1760" b="0" cap="none" baseline="0">
                <a:solidFill>
                  <a:srgbClr val="82368A"/>
                </a:solidFill>
              </a:defRPr>
            </a:lvl2pPr>
            <a:lvl3pPr marL="246222" indent="-246222">
              <a:spcBef>
                <a:spcPts val="440"/>
              </a:spcBef>
              <a:buClr>
                <a:schemeClr val="bg1"/>
              </a:buClr>
              <a:buFont typeface="Arial" panose="020B0604020202020204" pitchFamily="34" charset="0"/>
              <a:buChar char="•"/>
              <a:defRPr b="0">
                <a:solidFill>
                  <a:srgbClr val="82368A"/>
                </a:solidFill>
              </a:defRPr>
            </a:lvl3pPr>
          </a:lstStyle>
          <a:p>
            <a:pPr lvl="0"/>
            <a:r>
              <a:rPr lang="en-US" dirty="0" smtClean="0"/>
              <a:t>##</a:t>
            </a:r>
          </a:p>
        </p:txBody>
      </p:sp>
      <p:sp>
        <p:nvSpPr>
          <p:cNvPr id="20" name="Text Placeholder 7"/>
          <p:cNvSpPr>
            <a:spLocks noGrp="1"/>
          </p:cNvSpPr>
          <p:nvPr>
            <p:ph type="body" sz="quarter" idx="17"/>
          </p:nvPr>
        </p:nvSpPr>
        <p:spPr>
          <a:xfrm>
            <a:off x="366253" y="2655739"/>
            <a:ext cx="3826634" cy="2373165"/>
          </a:xfrm>
        </p:spPr>
        <p:txBody>
          <a:bodyPr anchor="b">
            <a:normAutofit/>
          </a:bodyPr>
          <a:lstStyle>
            <a:lvl1pPr>
              <a:lnSpc>
                <a:spcPct val="90000"/>
              </a:lnSpc>
              <a:defRPr sz="30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p:txBody>
      </p:sp>
      <p:sp>
        <p:nvSpPr>
          <p:cNvPr id="23" name="Text Placeholder 7"/>
          <p:cNvSpPr>
            <a:spLocks noGrp="1"/>
          </p:cNvSpPr>
          <p:nvPr>
            <p:ph type="body" sz="quarter" idx="16"/>
          </p:nvPr>
        </p:nvSpPr>
        <p:spPr>
          <a:xfrm>
            <a:off x="366253" y="5101714"/>
            <a:ext cx="3826634" cy="1092107"/>
          </a:xfrm>
        </p:spPr>
        <p:txBody>
          <a:bodyPr anchor="t">
            <a:normAutofit/>
          </a:bodyPr>
          <a:lstStyle>
            <a:lvl1pPr>
              <a:lnSpc>
                <a:spcPct val="90000"/>
              </a:lnSpc>
              <a:defRPr sz="1760" b="0" cap="none"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Divider Option 6">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5726208" y="2389294"/>
            <a:ext cx="4332193" cy="4145639"/>
          </a:xfrm>
          <a:prstGeom prst="rect">
            <a:avLst/>
          </a:prstGeom>
        </p:spPr>
      </p:pic>
      <p:sp>
        <p:nvSpPr>
          <p:cNvPr id="3" name="Footer Placeholder 2"/>
          <p:cNvSpPr>
            <a:spLocks noGrp="1"/>
          </p:cNvSpPr>
          <p:nvPr>
            <p:ph type="ftr" sz="quarter" idx="11"/>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
        <p:nvSpPr>
          <p:cNvPr id="13" name="Text Placeholder 7"/>
          <p:cNvSpPr>
            <a:spLocks noGrp="1"/>
          </p:cNvSpPr>
          <p:nvPr>
            <p:ph type="body" sz="quarter" idx="15" hasCustomPrompt="1"/>
          </p:nvPr>
        </p:nvSpPr>
        <p:spPr>
          <a:xfrm>
            <a:off x="5919492" y="1045325"/>
            <a:ext cx="3826634" cy="1581657"/>
          </a:xfrm>
        </p:spPr>
        <p:txBody>
          <a:bodyPr>
            <a:noAutofit/>
          </a:bodyPr>
          <a:lstStyle>
            <a:lvl1pPr algn="r">
              <a:lnSpc>
                <a:spcPct val="100000"/>
              </a:lnSpc>
              <a:defRPr sz="10560" cap="all" spc="-550" baseline="0">
                <a:solidFill>
                  <a:schemeClr val="accent6">
                    <a:alpha val="80000"/>
                  </a:schemeClr>
                </a:solidFill>
                <a:latin typeface="Arial Black" panose="020B0A04020102020204" pitchFamily="34" charset="0"/>
              </a:defRPr>
            </a:lvl1pPr>
            <a:lvl2pPr>
              <a:spcBef>
                <a:spcPts val="880"/>
              </a:spcBef>
              <a:defRPr sz="1760" b="0" cap="none" baseline="0">
                <a:solidFill>
                  <a:srgbClr val="82368A"/>
                </a:solidFill>
              </a:defRPr>
            </a:lvl2pPr>
            <a:lvl3pPr marL="246222" indent="-246222">
              <a:spcBef>
                <a:spcPts val="440"/>
              </a:spcBef>
              <a:buClr>
                <a:schemeClr val="bg1"/>
              </a:buClr>
              <a:buFont typeface="Arial" panose="020B0604020202020204" pitchFamily="34" charset="0"/>
              <a:buChar char="•"/>
              <a:defRPr b="0">
                <a:solidFill>
                  <a:srgbClr val="82368A"/>
                </a:solidFill>
              </a:defRPr>
            </a:lvl3pPr>
          </a:lstStyle>
          <a:p>
            <a:pPr lvl="0"/>
            <a:r>
              <a:rPr lang="en-US" dirty="0" smtClean="0"/>
              <a:t>##</a:t>
            </a:r>
          </a:p>
        </p:txBody>
      </p:sp>
      <p:sp>
        <p:nvSpPr>
          <p:cNvPr id="15" name="Text Placeholder 7"/>
          <p:cNvSpPr>
            <a:spLocks noGrp="1"/>
          </p:cNvSpPr>
          <p:nvPr>
            <p:ph type="body" sz="quarter" idx="17"/>
          </p:nvPr>
        </p:nvSpPr>
        <p:spPr>
          <a:xfrm>
            <a:off x="5838534" y="2655739"/>
            <a:ext cx="3826634" cy="2373165"/>
          </a:xfrm>
        </p:spPr>
        <p:txBody>
          <a:bodyPr anchor="b">
            <a:normAutofit/>
          </a:bodyPr>
          <a:lstStyle>
            <a:lvl1pPr algn="r">
              <a:lnSpc>
                <a:spcPct val="90000"/>
              </a:lnSpc>
              <a:defRPr sz="3080" cap="all"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p:txBody>
      </p:sp>
      <p:sp>
        <p:nvSpPr>
          <p:cNvPr id="16" name="Text Placeholder 7"/>
          <p:cNvSpPr>
            <a:spLocks noGrp="1"/>
          </p:cNvSpPr>
          <p:nvPr>
            <p:ph type="body" sz="quarter" idx="16"/>
          </p:nvPr>
        </p:nvSpPr>
        <p:spPr>
          <a:xfrm>
            <a:off x="5838534" y="5101714"/>
            <a:ext cx="3826634" cy="1092107"/>
          </a:xfrm>
        </p:spPr>
        <p:txBody>
          <a:bodyPr anchor="t">
            <a:normAutofit/>
          </a:bodyPr>
          <a:lstStyle>
            <a:lvl1pPr algn="r">
              <a:lnSpc>
                <a:spcPct val="90000"/>
              </a:lnSpc>
              <a:defRPr sz="1760" b="0" cap="none" baseline="0">
                <a:solidFill>
                  <a:schemeClr val="bg1"/>
                </a:solidFill>
              </a:defRPr>
            </a:lvl1pPr>
            <a:lvl2pPr>
              <a:spcBef>
                <a:spcPts val="880"/>
              </a:spcBef>
              <a:defRPr sz="1760" b="0" cap="none" baseline="0">
                <a:solidFill>
                  <a:schemeClr val="bg1"/>
                </a:solidFill>
              </a:defRPr>
            </a:lvl2pPr>
            <a:lvl3pPr marL="246222" indent="-246222">
              <a:spcBef>
                <a:spcPts val="440"/>
              </a:spcBef>
              <a:buClr>
                <a:schemeClr val="bg1"/>
              </a:buClr>
              <a:buFont typeface="Arial" panose="020B0604020202020204" pitchFamily="34" charset="0"/>
              <a:buChar char="•"/>
              <a:defRPr b="0">
                <a:solidFill>
                  <a:schemeClr val="bg1"/>
                </a:solidFill>
              </a:defRPr>
            </a:lvl3pPr>
          </a:lstStyle>
          <a:p>
            <a:pPr lvl="0"/>
            <a:r>
              <a:rPr lang="en-US" dirty="0" smtClean="0"/>
              <a:t>Click to edit Master text styles</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Q&amp;A - Pink">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436" y="1692130"/>
            <a:ext cx="10059272" cy="6080271"/>
          </a:xfrm>
          <a:prstGeom prst="rect">
            <a:avLst/>
          </a:prstGeom>
        </p:spPr>
      </p:pic>
      <p:sp>
        <p:nvSpPr>
          <p:cNvPr id="9" name="Footer Placeholder 8"/>
          <p:cNvSpPr>
            <a:spLocks noGrp="1"/>
          </p:cNvSpPr>
          <p:nvPr>
            <p:ph type="ftr" sz="quarter" idx="16"/>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10" name="Slide Number Placeholder 9"/>
          <p:cNvSpPr>
            <a:spLocks noGrp="1"/>
          </p:cNvSpPr>
          <p:nvPr>
            <p:ph type="sldNum" sz="quarter" idx="17"/>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19" name="Rectangle 18"/>
          <p:cNvSpPr/>
          <p:nvPr userDrawn="1"/>
        </p:nvSpPr>
        <p:spPr>
          <a:xfrm>
            <a:off x="6664716" y="4653308"/>
            <a:ext cx="2941831" cy="1433021"/>
          </a:xfrm>
          <a:prstGeom prst="rect">
            <a:avLst/>
          </a:prstGeom>
        </p:spPr>
        <p:txBody>
          <a:bodyPr wrap="none">
            <a:spAutoFit/>
          </a:bodyPr>
          <a:lstStyle/>
          <a:p>
            <a:pPr>
              <a:lnSpc>
                <a:spcPct val="90000"/>
              </a:lnSpc>
              <a:spcBef>
                <a:spcPts val="1100"/>
              </a:spcBef>
              <a:buFont typeface="Arial" panose="020B0604020202020204" pitchFamily="34" charset="0"/>
              <a:buNone/>
              <a:defRPr/>
            </a:pPr>
            <a:r>
              <a:rPr lang="en-GB" sz="9680" b="1" dirty="0" smtClean="0">
                <a:solidFill>
                  <a:srgbClr val="FFFFFF"/>
                </a:solidFill>
                <a:cs typeface="Arial" panose="020B0604020202020204" pitchFamily="34" charset="0"/>
              </a:rPr>
              <a:t>Q&amp;A</a:t>
            </a:r>
            <a:endParaRPr lang="en-GB" sz="9680" b="1" dirty="0">
              <a:solidFill>
                <a:srgbClr val="FFFFFF"/>
              </a:solidFill>
              <a:cs typeface="Arial" panose="020B0604020202020204" pitchFamily="34"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Q&amp;A - Blu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9" name="Footer Placeholder 8"/>
          <p:cNvSpPr>
            <a:spLocks noGrp="1"/>
          </p:cNvSpPr>
          <p:nvPr>
            <p:ph type="ftr" sz="quarter" idx="16"/>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10" name="Slide Number Placeholder 9"/>
          <p:cNvSpPr>
            <a:spLocks noGrp="1"/>
          </p:cNvSpPr>
          <p:nvPr>
            <p:ph type="sldNum" sz="quarter" idx="17"/>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19" name="Rectangle 18"/>
          <p:cNvSpPr/>
          <p:nvPr userDrawn="1"/>
        </p:nvSpPr>
        <p:spPr>
          <a:xfrm>
            <a:off x="6664716" y="4653308"/>
            <a:ext cx="2941831" cy="1433021"/>
          </a:xfrm>
          <a:prstGeom prst="rect">
            <a:avLst/>
          </a:prstGeom>
        </p:spPr>
        <p:txBody>
          <a:bodyPr wrap="none">
            <a:spAutoFit/>
          </a:bodyPr>
          <a:lstStyle/>
          <a:p>
            <a:pPr>
              <a:lnSpc>
                <a:spcPct val="90000"/>
              </a:lnSpc>
              <a:spcBef>
                <a:spcPts val="1100"/>
              </a:spcBef>
              <a:buFont typeface="Arial" panose="020B0604020202020204" pitchFamily="34" charset="0"/>
              <a:buNone/>
              <a:defRPr/>
            </a:pPr>
            <a:r>
              <a:rPr lang="en-GB" sz="9680" b="1" dirty="0" smtClean="0">
                <a:solidFill>
                  <a:srgbClr val="FFFFFF"/>
                </a:solidFill>
                <a:cs typeface="Arial" panose="020B0604020202020204" pitchFamily="34" charset="0"/>
              </a:rPr>
              <a:t>Q&amp;A</a:t>
            </a:r>
            <a:endParaRPr lang="en-GB" sz="9680" b="1" dirty="0">
              <a:solidFill>
                <a:srgbClr val="FFFFFF"/>
              </a:solidFill>
              <a:cs typeface="Arial" panose="020B0604020202020204" pitchFamily="34"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Q&amp;A - Dark Blu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9" name="Footer Placeholder 8"/>
          <p:cNvSpPr>
            <a:spLocks noGrp="1"/>
          </p:cNvSpPr>
          <p:nvPr>
            <p:ph type="ftr" sz="quarter" idx="16"/>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10" name="Slide Number Placeholder 9"/>
          <p:cNvSpPr>
            <a:spLocks noGrp="1"/>
          </p:cNvSpPr>
          <p:nvPr>
            <p:ph type="sldNum" sz="quarter" idx="17"/>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19" name="Rectangle 18"/>
          <p:cNvSpPr/>
          <p:nvPr userDrawn="1"/>
        </p:nvSpPr>
        <p:spPr>
          <a:xfrm>
            <a:off x="6664716" y="4653308"/>
            <a:ext cx="2941831" cy="1433021"/>
          </a:xfrm>
          <a:prstGeom prst="rect">
            <a:avLst/>
          </a:prstGeom>
        </p:spPr>
        <p:txBody>
          <a:bodyPr wrap="none">
            <a:spAutoFit/>
          </a:bodyPr>
          <a:lstStyle/>
          <a:p>
            <a:pPr>
              <a:lnSpc>
                <a:spcPct val="90000"/>
              </a:lnSpc>
              <a:spcBef>
                <a:spcPts val="1100"/>
              </a:spcBef>
              <a:buFont typeface="Arial" panose="020B0604020202020204" pitchFamily="34" charset="0"/>
              <a:buNone/>
              <a:defRPr/>
            </a:pPr>
            <a:r>
              <a:rPr lang="en-GB" sz="9680" b="1" dirty="0" smtClean="0">
                <a:solidFill>
                  <a:srgbClr val="FFFFFF"/>
                </a:solidFill>
                <a:cs typeface="Arial" panose="020B0604020202020204" pitchFamily="34" charset="0"/>
              </a:rPr>
              <a:t>Q&amp;A</a:t>
            </a:r>
            <a:endParaRPr lang="en-GB" sz="9680" b="1" dirty="0">
              <a:solidFill>
                <a:srgbClr val="FFFFFF"/>
              </a:solidFill>
              <a:cs typeface="Arial" panose="020B0604020202020204" pitchFamily="34"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Q&amp;A - Purp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9" name="Footer Placeholder 8"/>
          <p:cNvSpPr>
            <a:spLocks noGrp="1"/>
          </p:cNvSpPr>
          <p:nvPr>
            <p:ph type="ftr" sz="quarter" idx="16"/>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10" name="Slide Number Placeholder 9"/>
          <p:cNvSpPr>
            <a:spLocks noGrp="1"/>
          </p:cNvSpPr>
          <p:nvPr>
            <p:ph type="sldNum" sz="quarter" idx="17"/>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19" name="Rectangle 18"/>
          <p:cNvSpPr/>
          <p:nvPr userDrawn="1"/>
        </p:nvSpPr>
        <p:spPr>
          <a:xfrm>
            <a:off x="6664716" y="4653308"/>
            <a:ext cx="2941831" cy="1433021"/>
          </a:xfrm>
          <a:prstGeom prst="rect">
            <a:avLst/>
          </a:prstGeom>
        </p:spPr>
        <p:txBody>
          <a:bodyPr wrap="none">
            <a:spAutoFit/>
          </a:bodyPr>
          <a:lstStyle/>
          <a:p>
            <a:pPr>
              <a:lnSpc>
                <a:spcPct val="90000"/>
              </a:lnSpc>
              <a:spcBef>
                <a:spcPts val="1100"/>
              </a:spcBef>
              <a:buFont typeface="Arial" panose="020B0604020202020204" pitchFamily="34" charset="0"/>
              <a:buNone/>
              <a:defRPr/>
            </a:pPr>
            <a:r>
              <a:rPr lang="en-GB" sz="9680" b="1" dirty="0" smtClean="0">
                <a:solidFill>
                  <a:srgbClr val="FFFFFF"/>
                </a:solidFill>
                <a:cs typeface="Arial" panose="020B0604020202020204" pitchFamily="34" charset="0"/>
              </a:rPr>
              <a:t>Q&amp;A</a:t>
            </a:r>
            <a:endParaRPr lang="en-GB" sz="9680" b="1" dirty="0">
              <a:solidFill>
                <a:srgbClr val="FFFFFF"/>
              </a:solidFill>
              <a:cs typeface="Arial" panose="020B0604020202020204" pitchFamily="34"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Q&amp;A - Teal">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9" name="Footer Placeholder 8"/>
          <p:cNvSpPr>
            <a:spLocks noGrp="1"/>
          </p:cNvSpPr>
          <p:nvPr>
            <p:ph type="ftr" sz="quarter" idx="16"/>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10" name="Slide Number Placeholder 9"/>
          <p:cNvSpPr>
            <a:spLocks noGrp="1"/>
          </p:cNvSpPr>
          <p:nvPr>
            <p:ph type="sldNum" sz="quarter" idx="17"/>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19" name="Rectangle 18"/>
          <p:cNvSpPr/>
          <p:nvPr userDrawn="1"/>
        </p:nvSpPr>
        <p:spPr>
          <a:xfrm>
            <a:off x="6664716" y="4653308"/>
            <a:ext cx="2941831" cy="1433021"/>
          </a:xfrm>
          <a:prstGeom prst="rect">
            <a:avLst/>
          </a:prstGeom>
        </p:spPr>
        <p:txBody>
          <a:bodyPr wrap="none">
            <a:spAutoFit/>
          </a:bodyPr>
          <a:lstStyle/>
          <a:p>
            <a:pPr>
              <a:lnSpc>
                <a:spcPct val="90000"/>
              </a:lnSpc>
              <a:spcBef>
                <a:spcPts val="1100"/>
              </a:spcBef>
              <a:buFont typeface="Arial" panose="020B0604020202020204" pitchFamily="34" charset="0"/>
              <a:buNone/>
              <a:defRPr/>
            </a:pPr>
            <a:r>
              <a:rPr lang="en-GB" sz="9680" b="1" dirty="0" smtClean="0">
                <a:solidFill>
                  <a:srgbClr val="FFFFFF"/>
                </a:solidFill>
                <a:cs typeface="Arial" panose="020B0604020202020204" pitchFamily="34" charset="0"/>
              </a:rPr>
              <a:t>Q&amp;A</a:t>
            </a:r>
            <a:endParaRPr lang="en-GB" sz="9680" b="1" dirty="0">
              <a:solidFill>
                <a:srgbClr val="FFFFFF"/>
              </a:solidFill>
              <a:cs typeface="Arial" panose="020B0604020202020204" pitchFamily="34"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Q&amp;A - Green">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9" name="Footer Placeholder 8"/>
          <p:cNvSpPr>
            <a:spLocks noGrp="1"/>
          </p:cNvSpPr>
          <p:nvPr>
            <p:ph type="ftr" sz="quarter" idx="16"/>
          </p:nvPr>
        </p:nvSpPr>
        <p:spPr>
          <a:xfrm>
            <a:off x="3331845" y="7357695"/>
            <a:ext cx="3394710" cy="413808"/>
          </a:xfrm>
        </p:spPr>
        <p:txBody>
          <a:bodyPr/>
          <a:lstStyle>
            <a:lvl1pPr algn="ctr">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10" name="Slide Number Placeholder 9"/>
          <p:cNvSpPr>
            <a:spLocks noGrp="1"/>
          </p:cNvSpPr>
          <p:nvPr>
            <p:ph type="sldNum" sz="quarter" idx="17"/>
          </p:nvPr>
        </p:nvSpPr>
        <p:spPr/>
        <p:txBody>
          <a:bodyPr/>
          <a:lstStyle/>
          <a:p>
            <a:fld id="{0973F756-297D-4A79-8E6F-F242D733FCA1}" type="slidenum">
              <a:rPr lang="en-GB" smtClean="0">
                <a:solidFill>
                  <a:srgbClr val="FFFFFF"/>
                </a:solidFill>
              </a:rPr>
              <a:pPr/>
              <a:t>‹#›</a:t>
            </a:fld>
            <a:endParaRPr lang="en-GB" dirty="0">
              <a:solidFill>
                <a:srgbClr val="FFFFFF"/>
              </a:solidFill>
            </a:endParaRPr>
          </a:p>
        </p:txBody>
      </p:sp>
      <p:sp>
        <p:nvSpPr>
          <p:cNvPr id="19" name="Rectangle 18"/>
          <p:cNvSpPr/>
          <p:nvPr userDrawn="1"/>
        </p:nvSpPr>
        <p:spPr>
          <a:xfrm>
            <a:off x="6664716" y="4653308"/>
            <a:ext cx="2941831" cy="1433021"/>
          </a:xfrm>
          <a:prstGeom prst="rect">
            <a:avLst/>
          </a:prstGeom>
        </p:spPr>
        <p:txBody>
          <a:bodyPr wrap="none">
            <a:spAutoFit/>
          </a:bodyPr>
          <a:lstStyle/>
          <a:p>
            <a:pPr>
              <a:lnSpc>
                <a:spcPct val="90000"/>
              </a:lnSpc>
              <a:spcBef>
                <a:spcPts val="1100"/>
              </a:spcBef>
              <a:buFont typeface="Arial" panose="020B0604020202020204" pitchFamily="34" charset="0"/>
              <a:buNone/>
              <a:defRPr/>
            </a:pPr>
            <a:r>
              <a:rPr lang="en-GB" sz="9680" b="1" dirty="0" smtClean="0">
                <a:solidFill>
                  <a:srgbClr val="FFFFFF"/>
                </a:solidFill>
                <a:cs typeface="Arial" panose="020B0604020202020204" pitchFamily="34" charset="0"/>
              </a:rPr>
              <a:t>Q&amp;A</a:t>
            </a:r>
            <a:endParaRPr lang="en-GB" sz="9680" b="1" dirty="0">
              <a:solidFill>
                <a:srgbClr val="FFFFFF"/>
              </a:solidFill>
              <a:cs typeface="Arial" panose="020B0604020202020204" pitchFamily="34" charset="0"/>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Thank You Slide - Pi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12" name="Rectangle 11"/>
          <p:cNvSpPr/>
          <p:nvPr userDrawn="1"/>
        </p:nvSpPr>
        <p:spPr>
          <a:xfrm>
            <a:off x="4603917" y="6120953"/>
            <a:ext cx="5199629" cy="1107996"/>
          </a:xfrm>
          <a:prstGeom prst="rect">
            <a:avLst/>
          </a:prstGeom>
        </p:spPr>
        <p:txBody>
          <a:bodyPr wrap="none">
            <a:spAutoFit/>
          </a:bodyPr>
          <a:lstStyle/>
          <a:p>
            <a:pPr algn="ctr">
              <a:spcBef>
                <a:spcPts val="1100"/>
              </a:spcBef>
              <a:buFont typeface="Arial" panose="020B0604020202020204" pitchFamily="34" charset="0"/>
              <a:buNone/>
              <a:defRPr/>
            </a:pPr>
            <a:r>
              <a:rPr lang="en-GB" sz="6600" b="1" cap="all" dirty="0" smtClean="0">
                <a:solidFill>
                  <a:srgbClr val="FFFFFF"/>
                </a:solidFill>
                <a:cs typeface="Arial" panose="020B0604020202020204" pitchFamily="34" charset="0"/>
              </a:rPr>
              <a:t>Thank you</a:t>
            </a:r>
            <a:endParaRPr lang="en-GB" sz="6600" b="1" cap="all" dirty="0">
              <a:solidFill>
                <a:srgbClr val="FFFFFF"/>
              </a:solidFill>
              <a:cs typeface="Arial" panose="020B0604020202020204" pitchFamily="34" charset="0"/>
            </a:endParaRPr>
          </a:p>
        </p:txBody>
      </p:sp>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98305" y="384919"/>
            <a:ext cx="2282746" cy="1133009"/>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hank You Slide - Blu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703343"/>
            <a:ext cx="10058400" cy="6069057"/>
          </a:xfrm>
          <a:prstGeom prst="rect">
            <a:avLst/>
          </a:prstGeom>
        </p:spPr>
      </p:pic>
      <p:sp>
        <p:nvSpPr>
          <p:cNvPr id="12" name="Rectangle 11"/>
          <p:cNvSpPr/>
          <p:nvPr userDrawn="1"/>
        </p:nvSpPr>
        <p:spPr>
          <a:xfrm>
            <a:off x="4603917" y="6120953"/>
            <a:ext cx="5199629" cy="1107996"/>
          </a:xfrm>
          <a:prstGeom prst="rect">
            <a:avLst/>
          </a:prstGeom>
        </p:spPr>
        <p:txBody>
          <a:bodyPr wrap="none">
            <a:spAutoFit/>
          </a:bodyPr>
          <a:lstStyle/>
          <a:p>
            <a:pPr algn="ctr">
              <a:spcBef>
                <a:spcPts val="1100"/>
              </a:spcBef>
              <a:buFont typeface="Arial" panose="020B0604020202020204" pitchFamily="34" charset="0"/>
              <a:buNone/>
              <a:defRPr/>
            </a:pPr>
            <a:r>
              <a:rPr lang="en-GB" sz="6600" b="1" cap="all" dirty="0" smtClean="0">
                <a:solidFill>
                  <a:srgbClr val="FFFFFF"/>
                </a:solidFill>
                <a:cs typeface="Arial" panose="020B0604020202020204" pitchFamily="34" charset="0"/>
              </a:rPr>
              <a:t>Thank you</a:t>
            </a:r>
            <a:endParaRPr lang="en-GB" sz="6600" b="1" cap="all" dirty="0">
              <a:solidFill>
                <a:srgbClr val="FFFFFF"/>
              </a:solidFill>
              <a:cs typeface="Arial" panose="020B0604020202020204" pitchFamily="34" charset="0"/>
            </a:endParaRPr>
          </a:p>
        </p:txBody>
      </p:sp>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98305" y="384919"/>
            <a:ext cx="2282746" cy="1133009"/>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hank You Slide - Dark Blu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12" name="Rectangle 11"/>
          <p:cNvSpPr/>
          <p:nvPr userDrawn="1"/>
        </p:nvSpPr>
        <p:spPr>
          <a:xfrm>
            <a:off x="4603917" y="6120953"/>
            <a:ext cx="5199629" cy="1107996"/>
          </a:xfrm>
          <a:prstGeom prst="rect">
            <a:avLst/>
          </a:prstGeom>
        </p:spPr>
        <p:txBody>
          <a:bodyPr wrap="none">
            <a:spAutoFit/>
          </a:bodyPr>
          <a:lstStyle/>
          <a:p>
            <a:pPr algn="ctr">
              <a:spcBef>
                <a:spcPts val="1100"/>
              </a:spcBef>
              <a:buFont typeface="Arial" panose="020B0604020202020204" pitchFamily="34" charset="0"/>
              <a:buNone/>
              <a:defRPr/>
            </a:pPr>
            <a:r>
              <a:rPr lang="en-GB" sz="6600" b="1" cap="all" dirty="0" smtClean="0">
                <a:solidFill>
                  <a:srgbClr val="FFFFFF"/>
                </a:solidFill>
                <a:cs typeface="Arial" panose="020B0604020202020204" pitchFamily="34" charset="0"/>
              </a:rPr>
              <a:t>Thank you</a:t>
            </a:r>
            <a:endParaRPr lang="en-GB" sz="6600" b="1" cap="all" dirty="0">
              <a:solidFill>
                <a:srgbClr val="FFFFFF"/>
              </a:solidFill>
              <a:cs typeface="Arial" panose="020B0604020202020204" pitchFamily="34" charset="0"/>
            </a:endParaRPr>
          </a:p>
        </p:txBody>
      </p:sp>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98305" y="384919"/>
            <a:ext cx="2282746" cy="1133009"/>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hank You Slide - Purpl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12" name="Rectangle 11"/>
          <p:cNvSpPr/>
          <p:nvPr userDrawn="1"/>
        </p:nvSpPr>
        <p:spPr>
          <a:xfrm>
            <a:off x="4603917" y="6120953"/>
            <a:ext cx="5199629" cy="1107996"/>
          </a:xfrm>
          <a:prstGeom prst="rect">
            <a:avLst/>
          </a:prstGeom>
        </p:spPr>
        <p:txBody>
          <a:bodyPr wrap="none">
            <a:spAutoFit/>
          </a:bodyPr>
          <a:lstStyle/>
          <a:p>
            <a:pPr algn="ctr">
              <a:spcBef>
                <a:spcPts val="1100"/>
              </a:spcBef>
              <a:buFont typeface="Arial" panose="020B0604020202020204" pitchFamily="34" charset="0"/>
              <a:buNone/>
              <a:defRPr/>
            </a:pPr>
            <a:r>
              <a:rPr lang="en-GB" sz="6600" b="1" cap="all" dirty="0" smtClean="0">
                <a:solidFill>
                  <a:srgbClr val="FFFFFF"/>
                </a:solidFill>
                <a:cs typeface="Arial" panose="020B0604020202020204" pitchFamily="34" charset="0"/>
              </a:rPr>
              <a:t>Thank you</a:t>
            </a:r>
            <a:endParaRPr lang="en-GB" sz="6600" b="1" cap="all" dirty="0">
              <a:solidFill>
                <a:srgbClr val="FFFFFF"/>
              </a:solidFill>
              <a:cs typeface="Arial" panose="020B0604020202020204" pitchFamily="34" charset="0"/>
            </a:endParaRPr>
          </a:p>
        </p:txBody>
      </p:sp>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98305" y="384919"/>
            <a:ext cx="2282746" cy="1133009"/>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hank You Slide - Teal">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12" name="Rectangle 11"/>
          <p:cNvSpPr/>
          <p:nvPr userDrawn="1"/>
        </p:nvSpPr>
        <p:spPr>
          <a:xfrm>
            <a:off x="4603917" y="6120953"/>
            <a:ext cx="5199629" cy="1107996"/>
          </a:xfrm>
          <a:prstGeom prst="rect">
            <a:avLst/>
          </a:prstGeom>
        </p:spPr>
        <p:txBody>
          <a:bodyPr wrap="none">
            <a:spAutoFit/>
          </a:bodyPr>
          <a:lstStyle/>
          <a:p>
            <a:pPr algn="ctr">
              <a:spcBef>
                <a:spcPts val="1100"/>
              </a:spcBef>
              <a:buFont typeface="Arial" panose="020B0604020202020204" pitchFamily="34" charset="0"/>
              <a:buNone/>
              <a:defRPr/>
            </a:pPr>
            <a:r>
              <a:rPr lang="en-GB" sz="6600" b="1" cap="all" dirty="0" smtClean="0">
                <a:solidFill>
                  <a:srgbClr val="FFFFFF"/>
                </a:solidFill>
                <a:cs typeface="Arial" panose="020B0604020202020204" pitchFamily="34" charset="0"/>
              </a:rPr>
              <a:t>Thank you</a:t>
            </a:r>
            <a:endParaRPr lang="en-GB" sz="6600" b="1" cap="all" dirty="0">
              <a:solidFill>
                <a:srgbClr val="FFFFFF"/>
              </a:solidFill>
              <a:cs typeface="Arial" panose="020B0604020202020204" pitchFamily="34" charset="0"/>
            </a:endParaRPr>
          </a:p>
        </p:txBody>
      </p:sp>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98305" y="384919"/>
            <a:ext cx="2282746" cy="1133009"/>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hank You Slide - Green">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3343"/>
            <a:ext cx="10058400" cy="6069057"/>
          </a:xfrm>
          <a:prstGeom prst="rect">
            <a:avLst/>
          </a:prstGeom>
        </p:spPr>
      </p:pic>
      <p:sp>
        <p:nvSpPr>
          <p:cNvPr id="12" name="Rectangle 11"/>
          <p:cNvSpPr/>
          <p:nvPr userDrawn="1"/>
        </p:nvSpPr>
        <p:spPr>
          <a:xfrm>
            <a:off x="4603917" y="6120953"/>
            <a:ext cx="5199629" cy="1107996"/>
          </a:xfrm>
          <a:prstGeom prst="rect">
            <a:avLst/>
          </a:prstGeom>
        </p:spPr>
        <p:txBody>
          <a:bodyPr wrap="none">
            <a:spAutoFit/>
          </a:bodyPr>
          <a:lstStyle/>
          <a:p>
            <a:pPr algn="ctr">
              <a:spcBef>
                <a:spcPts val="1100"/>
              </a:spcBef>
              <a:buFont typeface="Arial" panose="020B0604020202020204" pitchFamily="34" charset="0"/>
              <a:buNone/>
              <a:defRPr/>
            </a:pPr>
            <a:r>
              <a:rPr lang="en-GB" sz="6600" b="1" cap="all" dirty="0" smtClean="0">
                <a:solidFill>
                  <a:srgbClr val="FFFFFF"/>
                </a:solidFill>
                <a:cs typeface="Arial" panose="020B0604020202020204" pitchFamily="34" charset="0"/>
              </a:rPr>
              <a:t>Thank you</a:t>
            </a:r>
            <a:endParaRPr lang="en-GB" sz="6600" b="1" cap="all" dirty="0">
              <a:solidFill>
                <a:srgbClr val="FFFFFF"/>
              </a:solidFill>
              <a:cs typeface="Arial" panose="020B0604020202020204" pitchFamily="34" charset="0"/>
            </a:endParaRPr>
          </a:p>
        </p:txBody>
      </p:sp>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898305" y="384919"/>
            <a:ext cx="2282746" cy="1133009"/>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614738" y="530396"/>
            <a:ext cx="2849880" cy="1414497"/>
          </a:xfrm>
          <a:prstGeom prst="rect">
            <a:avLst/>
          </a:prstGeom>
        </p:spPr>
      </p:pic>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blank" preserve="1">
  <p:cSld name="Full screen image">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331845" y="7357695"/>
            <a:ext cx="3394710" cy="413808"/>
          </a:xfrm>
        </p:spPr>
        <p:txBody>
          <a:bodyPr/>
          <a:lstStyle/>
          <a:p>
            <a:r>
              <a:rPr lang="en-GB" smtClean="0">
                <a:solidFill>
                  <a:srgbClr val="FFFFFF"/>
                </a:solidFill>
              </a:rPr>
              <a:t>Copyright © 2016 MassChallenge, Inc. All Rights Reserved.</a:t>
            </a:r>
            <a:endParaRPr lang="en-GB">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a:t>
            </a:fld>
            <a:endParaRPr lang="en-GB">
              <a:solidFill>
                <a:srgbClr val="FFFFFF"/>
              </a:solidFill>
            </a:endParaRP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4" Type="http://schemas.openxmlformats.org/officeDocument/2006/relationships/slideLayout" Target="../slideLayouts/slideLayout25.xml"/><Relationship Id="rId15" Type="http://schemas.openxmlformats.org/officeDocument/2006/relationships/slideLayout" Target="../slideLayouts/slideLayout26.xml"/><Relationship Id="rId16" Type="http://schemas.openxmlformats.org/officeDocument/2006/relationships/slideLayout" Target="../slideLayouts/slideLayout27.xml"/><Relationship Id="rId17" Type="http://schemas.openxmlformats.org/officeDocument/2006/relationships/slideLayout" Target="../slideLayouts/slideLayout28.xml"/><Relationship Id="rId18" Type="http://schemas.openxmlformats.org/officeDocument/2006/relationships/slideLayout" Target="../slideLayouts/slideLayout29.xml"/><Relationship Id="rId19" Type="http://schemas.openxmlformats.org/officeDocument/2006/relationships/slideLayout" Target="../slideLayouts/slideLayout30.xml"/><Relationship Id="rId63" Type="http://schemas.openxmlformats.org/officeDocument/2006/relationships/image" Target="../media/image1.png"/><Relationship Id="rId50" Type="http://schemas.openxmlformats.org/officeDocument/2006/relationships/slideLayout" Target="../slideLayouts/slideLayout61.xml"/><Relationship Id="rId51" Type="http://schemas.openxmlformats.org/officeDocument/2006/relationships/slideLayout" Target="../slideLayouts/slideLayout62.xml"/><Relationship Id="rId52" Type="http://schemas.openxmlformats.org/officeDocument/2006/relationships/slideLayout" Target="../slideLayouts/slideLayout63.xml"/><Relationship Id="rId53" Type="http://schemas.openxmlformats.org/officeDocument/2006/relationships/slideLayout" Target="../slideLayouts/slideLayout64.xml"/><Relationship Id="rId54" Type="http://schemas.openxmlformats.org/officeDocument/2006/relationships/slideLayout" Target="../slideLayouts/slideLayout65.xml"/><Relationship Id="rId55" Type="http://schemas.openxmlformats.org/officeDocument/2006/relationships/slideLayout" Target="../slideLayouts/slideLayout66.xml"/><Relationship Id="rId56" Type="http://schemas.openxmlformats.org/officeDocument/2006/relationships/slideLayout" Target="../slideLayouts/slideLayout67.xml"/><Relationship Id="rId57" Type="http://schemas.openxmlformats.org/officeDocument/2006/relationships/slideLayout" Target="../slideLayouts/slideLayout68.xml"/><Relationship Id="rId58" Type="http://schemas.openxmlformats.org/officeDocument/2006/relationships/slideLayout" Target="../slideLayouts/slideLayout69.xml"/><Relationship Id="rId59" Type="http://schemas.openxmlformats.org/officeDocument/2006/relationships/slideLayout" Target="../slideLayouts/slideLayout70.xml"/><Relationship Id="rId40" Type="http://schemas.openxmlformats.org/officeDocument/2006/relationships/slideLayout" Target="../slideLayouts/slideLayout51.xml"/><Relationship Id="rId41" Type="http://schemas.openxmlformats.org/officeDocument/2006/relationships/slideLayout" Target="../slideLayouts/slideLayout52.xml"/><Relationship Id="rId42" Type="http://schemas.openxmlformats.org/officeDocument/2006/relationships/slideLayout" Target="../slideLayouts/slideLayout53.xml"/><Relationship Id="rId43" Type="http://schemas.openxmlformats.org/officeDocument/2006/relationships/slideLayout" Target="../slideLayouts/slideLayout54.xml"/><Relationship Id="rId44" Type="http://schemas.openxmlformats.org/officeDocument/2006/relationships/slideLayout" Target="../slideLayouts/slideLayout55.xml"/><Relationship Id="rId45" Type="http://schemas.openxmlformats.org/officeDocument/2006/relationships/slideLayout" Target="../slideLayouts/slideLayout56.xml"/><Relationship Id="rId46" Type="http://schemas.openxmlformats.org/officeDocument/2006/relationships/slideLayout" Target="../slideLayouts/slideLayout57.xml"/><Relationship Id="rId47" Type="http://schemas.openxmlformats.org/officeDocument/2006/relationships/slideLayout" Target="../slideLayouts/slideLayout58.xml"/><Relationship Id="rId48" Type="http://schemas.openxmlformats.org/officeDocument/2006/relationships/slideLayout" Target="../slideLayouts/slideLayout59.xml"/><Relationship Id="rId49" Type="http://schemas.openxmlformats.org/officeDocument/2006/relationships/slideLayout" Target="../slideLayouts/slideLayout60.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30" Type="http://schemas.openxmlformats.org/officeDocument/2006/relationships/slideLayout" Target="../slideLayouts/slideLayout41.xml"/><Relationship Id="rId31" Type="http://schemas.openxmlformats.org/officeDocument/2006/relationships/slideLayout" Target="../slideLayouts/slideLayout42.xml"/><Relationship Id="rId32" Type="http://schemas.openxmlformats.org/officeDocument/2006/relationships/slideLayout" Target="../slideLayouts/slideLayout43.xml"/><Relationship Id="rId33" Type="http://schemas.openxmlformats.org/officeDocument/2006/relationships/slideLayout" Target="../slideLayouts/slideLayout44.xml"/><Relationship Id="rId34" Type="http://schemas.openxmlformats.org/officeDocument/2006/relationships/slideLayout" Target="../slideLayouts/slideLayout45.xml"/><Relationship Id="rId35" Type="http://schemas.openxmlformats.org/officeDocument/2006/relationships/slideLayout" Target="../slideLayouts/slideLayout46.xml"/><Relationship Id="rId36" Type="http://schemas.openxmlformats.org/officeDocument/2006/relationships/slideLayout" Target="../slideLayouts/slideLayout47.xml"/><Relationship Id="rId37" Type="http://schemas.openxmlformats.org/officeDocument/2006/relationships/slideLayout" Target="../slideLayouts/slideLayout48.xml"/><Relationship Id="rId38" Type="http://schemas.openxmlformats.org/officeDocument/2006/relationships/slideLayout" Target="../slideLayouts/slideLayout49.xml"/><Relationship Id="rId39" Type="http://schemas.openxmlformats.org/officeDocument/2006/relationships/slideLayout" Target="../slideLayouts/slideLayout50.xml"/><Relationship Id="rId20" Type="http://schemas.openxmlformats.org/officeDocument/2006/relationships/slideLayout" Target="../slideLayouts/slideLayout31.xml"/><Relationship Id="rId21" Type="http://schemas.openxmlformats.org/officeDocument/2006/relationships/slideLayout" Target="../slideLayouts/slideLayout32.xml"/><Relationship Id="rId22" Type="http://schemas.openxmlformats.org/officeDocument/2006/relationships/slideLayout" Target="../slideLayouts/slideLayout33.xml"/><Relationship Id="rId23" Type="http://schemas.openxmlformats.org/officeDocument/2006/relationships/slideLayout" Target="../slideLayouts/slideLayout34.xml"/><Relationship Id="rId24" Type="http://schemas.openxmlformats.org/officeDocument/2006/relationships/slideLayout" Target="../slideLayouts/slideLayout35.xml"/><Relationship Id="rId25" Type="http://schemas.openxmlformats.org/officeDocument/2006/relationships/slideLayout" Target="../slideLayouts/slideLayout36.xml"/><Relationship Id="rId26" Type="http://schemas.openxmlformats.org/officeDocument/2006/relationships/slideLayout" Target="../slideLayouts/slideLayout37.xml"/><Relationship Id="rId27" Type="http://schemas.openxmlformats.org/officeDocument/2006/relationships/slideLayout" Target="../slideLayouts/slideLayout38.xml"/><Relationship Id="rId28" Type="http://schemas.openxmlformats.org/officeDocument/2006/relationships/slideLayout" Target="../slideLayouts/slideLayout39.xml"/><Relationship Id="rId29" Type="http://schemas.openxmlformats.org/officeDocument/2006/relationships/slideLayout" Target="../slideLayouts/slideLayout40.xml"/><Relationship Id="rId60" Type="http://schemas.openxmlformats.org/officeDocument/2006/relationships/slideLayout" Target="../slideLayouts/slideLayout71.xml"/><Relationship Id="rId61" Type="http://schemas.openxmlformats.org/officeDocument/2006/relationships/slideLayout" Target="../slideLayouts/slideLayout72.xml"/><Relationship Id="rId62" Type="http://schemas.openxmlformats.org/officeDocument/2006/relationships/theme" Target="../theme/theme2.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Rectangle 17"/>
          <p:cNvSpPr/>
          <p:nvPr userDrawn="1"/>
        </p:nvSpPr>
        <p:spPr>
          <a:xfrm>
            <a:off x="0" y="7354993"/>
            <a:ext cx="9083993" cy="4174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0">
              <a:solidFill>
                <a:srgbClr val="FFFFFF"/>
              </a:solidFill>
            </a:endParaRPr>
          </a:p>
        </p:txBody>
      </p:sp>
      <p:sp>
        <p:nvSpPr>
          <p:cNvPr id="19" name="Rectangle 18"/>
          <p:cNvSpPr/>
          <p:nvPr userDrawn="1"/>
        </p:nvSpPr>
        <p:spPr>
          <a:xfrm>
            <a:off x="9083993" y="7354993"/>
            <a:ext cx="974408" cy="417407"/>
          </a:xfrm>
          <a:prstGeom prst="rect">
            <a:avLst/>
          </a:prstGeom>
          <a:solidFill>
            <a:srgbClr val="0070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0">
              <a:solidFill>
                <a:srgbClr val="FFFFFF"/>
              </a:solidFill>
            </a:endParaRPr>
          </a:p>
        </p:txBody>
      </p:sp>
      <p:sp>
        <p:nvSpPr>
          <p:cNvPr id="2" name="Title Placeholder 1"/>
          <p:cNvSpPr>
            <a:spLocks noGrp="1"/>
          </p:cNvSpPr>
          <p:nvPr>
            <p:ph type="title"/>
          </p:nvPr>
        </p:nvSpPr>
        <p:spPr>
          <a:xfrm>
            <a:off x="337077" y="413810"/>
            <a:ext cx="9376463" cy="1155475"/>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37076" y="1827954"/>
            <a:ext cx="9376464" cy="517260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34817" y="1659243"/>
            <a:ext cx="9188768"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2"/>
          </p:nvPr>
        </p:nvSpPr>
        <p:spPr>
          <a:xfrm>
            <a:off x="6778941" y="7365790"/>
            <a:ext cx="2263140" cy="413808"/>
          </a:xfrm>
          <a:prstGeom prst="rect">
            <a:avLst/>
          </a:prstGeom>
        </p:spPr>
        <p:txBody>
          <a:bodyPr vert="horz" lIns="91440" tIns="45720" rIns="91440" bIns="45720" rtlCol="0" anchor="ctr"/>
          <a:lstStyle>
            <a:lvl1pPr algn="r">
              <a:defRPr sz="880">
                <a:solidFill>
                  <a:schemeClr val="bg1"/>
                </a:solidFill>
              </a:defRPr>
            </a:lvl1pPr>
          </a:lstStyle>
          <a:p>
            <a:endParaRPr lang="en-GB" dirty="0">
              <a:solidFill>
                <a:srgbClr val="FFFFFF"/>
              </a:solidFill>
            </a:endParaRPr>
          </a:p>
        </p:txBody>
      </p:sp>
      <p:sp>
        <p:nvSpPr>
          <p:cNvPr id="5" name="Footer Placeholder 4"/>
          <p:cNvSpPr>
            <a:spLocks noGrp="1"/>
          </p:cNvSpPr>
          <p:nvPr>
            <p:ph type="ftr" sz="quarter" idx="3"/>
          </p:nvPr>
        </p:nvSpPr>
        <p:spPr>
          <a:xfrm>
            <a:off x="356235" y="7357695"/>
            <a:ext cx="3394710" cy="413808"/>
          </a:xfrm>
          <a:prstGeom prst="rect">
            <a:avLst/>
          </a:prstGeom>
        </p:spPr>
        <p:txBody>
          <a:bodyPr vert="horz" lIns="91440" tIns="45720" rIns="91440" bIns="45720" rtlCol="0" anchor="ctr"/>
          <a:lstStyle>
            <a:lvl1pPr algn="l">
              <a:defRPr sz="880">
                <a:solidFill>
                  <a:schemeClr val="bg1"/>
                </a:solidFill>
              </a:defRPr>
            </a:lvl1pPr>
          </a:lstStyle>
          <a:p>
            <a:r>
              <a:rPr lang="en-GB" dirty="0" smtClean="0">
                <a:solidFill>
                  <a:srgbClr val="FFFFFF"/>
                </a:solidFill>
              </a:rPr>
              <a:t>Copyright © 2016 </a:t>
            </a:r>
            <a:r>
              <a:rPr lang="en-GB" dirty="0" err="1" smtClean="0">
                <a:solidFill>
                  <a:srgbClr val="FFFFFF"/>
                </a:solidFill>
              </a:rPr>
              <a:t>MassChallenge</a:t>
            </a:r>
            <a:r>
              <a:rPr lang="en-GB" dirty="0" smtClean="0">
                <a:solidFill>
                  <a:srgbClr val="FFFFFF"/>
                </a:solidFill>
              </a:rPr>
              <a:t>, Inc. All Rights Reserved.</a:t>
            </a:r>
            <a:endParaRPr lang="en-GB" dirty="0">
              <a:solidFill>
                <a:srgbClr val="FFFFFF"/>
              </a:solidFill>
            </a:endParaRPr>
          </a:p>
        </p:txBody>
      </p:sp>
      <p:sp>
        <p:nvSpPr>
          <p:cNvPr id="6" name="Slide Number Placeholder 5"/>
          <p:cNvSpPr>
            <a:spLocks noGrp="1"/>
          </p:cNvSpPr>
          <p:nvPr>
            <p:ph type="sldNum" sz="quarter" idx="4"/>
          </p:nvPr>
        </p:nvSpPr>
        <p:spPr>
          <a:xfrm>
            <a:off x="9304020" y="7365790"/>
            <a:ext cx="409520" cy="413808"/>
          </a:xfrm>
          <a:prstGeom prst="rect">
            <a:avLst/>
          </a:prstGeom>
        </p:spPr>
        <p:txBody>
          <a:bodyPr vert="horz" lIns="91440" tIns="45720" rIns="91440" bIns="45720" rtlCol="0" anchor="ctr"/>
          <a:lstStyle>
            <a:lvl1pPr algn="r">
              <a:defRPr sz="880">
                <a:solidFill>
                  <a:schemeClr val="bg1"/>
                </a:solidFill>
              </a:defRPr>
            </a:lvl1pPr>
          </a:lstStyle>
          <a:p>
            <a:fld id="{0973F756-297D-4A79-8E6F-F242D733FCA1}" type="slidenum">
              <a:rPr lang="en-GB" smtClean="0">
                <a:solidFill>
                  <a:srgbClr val="FFFFFF"/>
                </a:solidFill>
              </a:rPr>
              <a:pPr/>
              <a:t>‹#›</a:t>
            </a:fld>
            <a:endParaRPr lang="en-GB" dirty="0">
              <a:solidFill>
                <a:srgbClr val="FFFFFF"/>
              </a:solidFill>
            </a:endParaRPr>
          </a:p>
        </p:txBody>
      </p:sp>
      <p:pic>
        <p:nvPicPr>
          <p:cNvPr id="12" name="Picture 11"/>
          <p:cNvPicPr>
            <a:picLocks noChangeAspect="1"/>
          </p:cNvPicPr>
          <p:nvPr userDrawn="1"/>
        </p:nvPicPr>
        <p:blipFill>
          <a:blip r:embed="rId63" cstate="screen">
            <a:extLst>
              <a:ext uri="{28A0092B-C50C-407E-A947-70E740481C1C}">
                <a14:useLocalDpi xmlns:a14="http://schemas.microsoft.com/office/drawing/2010/main"/>
              </a:ext>
            </a:extLst>
          </a:blip>
          <a:stretch>
            <a:fillRect/>
          </a:stretch>
        </p:blipFill>
        <p:spPr>
          <a:xfrm>
            <a:off x="459600" y="271312"/>
            <a:ext cx="1579765" cy="218085"/>
          </a:xfrm>
          <a:prstGeom prst="rect">
            <a:avLst/>
          </a:prstGeom>
        </p:spPr>
      </p:pic>
    </p:spTree>
    <p:extLst>
      <p:ext uri="{BB962C8B-B14F-4D97-AF65-F5344CB8AC3E}">
        <p14:creationId xmlns:p14="http://schemas.microsoft.com/office/powerpoint/2010/main" val="2145718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 id="2147483717" r:id="rId57"/>
    <p:sldLayoutId id="2147483718" r:id="rId58"/>
    <p:sldLayoutId id="2147483719" r:id="rId59"/>
    <p:sldLayoutId id="2147483720" r:id="rId60"/>
    <p:sldLayoutId id="2147483721" r:id="rId6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1005840" rtl="0" eaLnBrk="1" latinLnBrk="0" hangingPunct="1">
        <a:lnSpc>
          <a:spcPct val="90000"/>
        </a:lnSpc>
        <a:spcBef>
          <a:spcPct val="0"/>
        </a:spcBef>
        <a:buNone/>
        <a:defRPr sz="3080" b="1" kern="1200" cap="all" baseline="0">
          <a:solidFill>
            <a:schemeClr val="bg2"/>
          </a:solidFill>
          <a:latin typeface="Arial" panose="020B0604020202020204" pitchFamily="34" charset="0"/>
          <a:ea typeface="+mj-ea"/>
          <a:cs typeface="Arial" panose="020B0604020202020204" pitchFamily="34" charset="0"/>
        </a:defRPr>
      </a:lvl1pPr>
    </p:titleStyle>
    <p:bodyStyle>
      <a:lvl1pPr marL="0" indent="0" algn="l" defTabSz="1005840" rtl="0" eaLnBrk="1" latinLnBrk="0" hangingPunct="1">
        <a:lnSpc>
          <a:spcPct val="90000"/>
        </a:lnSpc>
        <a:spcBef>
          <a:spcPts val="1100"/>
        </a:spcBef>
        <a:buFont typeface="Arial" panose="020B0604020202020204" pitchFamily="34" charset="0"/>
        <a:buNone/>
        <a:defRPr sz="2200" b="1" kern="1200">
          <a:solidFill>
            <a:schemeClr val="tx2"/>
          </a:solidFill>
          <a:latin typeface="Arial" panose="020B0604020202020204" pitchFamily="34" charset="0"/>
          <a:ea typeface="+mn-ea"/>
          <a:cs typeface="Arial" panose="020B0604020202020204" pitchFamily="34" charset="0"/>
        </a:defRPr>
      </a:lvl1pPr>
      <a:lvl2pPr marL="0" indent="0" algn="l" defTabSz="1005840" rtl="0" eaLnBrk="1" latinLnBrk="0" hangingPunct="1">
        <a:lnSpc>
          <a:spcPct val="90000"/>
        </a:lnSpc>
        <a:spcBef>
          <a:spcPts val="1320"/>
        </a:spcBef>
        <a:buFont typeface="Arial" panose="020B0604020202020204" pitchFamily="34" charset="0"/>
        <a:buNone/>
        <a:defRPr sz="1760" kern="1200">
          <a:solidFill>
            <a:schemeClr val="tx2"/>
          </a:solidFill>
          <a:latin typeface="Arial" panose="020B0604020202020204" pitchFamily="34" charset="0"/>
          <a:ea typeface="+mn-ea"/>
          <a:cs typeface="Arial" panose="020B0604020202020204" pitchFamily="34" charset="0"/>
        </a:defRPr>
      </a:lvl2pPr>
      <a:lvl3pPr marL="251460" indent="-251460" algn="l" defTabSz="1005840" rtl="0" eaLnBrk="1" latinLnBrk="0" hangingPunct="1">
        <a:lnSpc>
          <a:spcPct val="90000"/>
        </a:lnSpc>
        <a:spcBef>
          <a:spcPts val="660"/>
        </a:spcBef>
        <a:buClr>
          <a:schemeClr val="bg2"/>
        </a:buClr>
        <a:buFont typeface="Arial" panose="020B0604020202020204" pitchFamily="34" charset="0"/>
        <a:buChar char="•"/>
        <a:defRPr sz="1540" kern="1200">
          <a:solidFill>
            <a:schemeClr val="tx2"/>
          </a:solidFill>
          <a:latin typeface="Arial" panose="020B0604020202020204" pitchFamily="34" charset="0"/>
          <a:ea typeface="+mn-ea"/>
          <a:cs typeface="Arial" panose="020B0604020202020204" pitchFamily="34" charset="0"/>
        </a:defRPr>
      </a:lvl3pPr>
      <a:lvl4pPr marL="536099" indent="-251460" algn="l" defTabSz="1005840" rtl="0" eaLnBrk="1" latinLnBrk="0" hangingPunct="1">
        <a:lnSpc>
          <a:spcPct val="90000"/>
        </a:lnSpc>
        <a:spcBef>
          <a:spcPts val="660"/>
        </a:spcBef>
        <a:buClr>
          <a:schemeClr val="bg2"/>
        </a:buClr>
        <a:buFont typeface="Arial" panose="020B0604020202020204" pitchFamily="34" charset="0"/>
        <a:buChar char="•"/>
        <a:defRPr sz="1320" kern="1200">
          <a:solidFill>
            <a:schemeClr val="tx2"/>
          </a:solidFill>
          <a:latin typeface="Arial" panose="020B0604020202020204" pitchFamily="34" charset="0"/>
          <a:ea typeface="+mn-ea"/>
          <a:cs typeface="Arial" panose="020B0604020202020204" pitchFamily="34" charset="0"/>
        </a:defRPr>
      </a:lvl4pPr>
      <a:lvl5pPr marL="785813" indent="-251460" algn="l" defTabSz="1005840" rtl="0" eaLnBrk="1" latinLnBrk="0" hangingPunct="1">
        <a:lnSpc>
          <a:spcPct val="90000"/>
        </a:lnSpc>
        <a:spcBef>
          <a:spcPts val="660"/>
        </a:spcBef>
        <a:buClr>
          <a:schemeClr val="bg2"/>
        </a:buClr>
        <a:buFont typeface="Arial" panose="020B0604020202020204" pitchFamily="34" charset="0"/>
        <a:buChar char="•"/>
        <a:defRPr sz="1210" kern="1200">
          <a:solidFill>
            <a:schemeClr val="tx2"/>
          </a:solidFill>
          <a:latin typeface="Arial" panose="020B0604020202020204" pitchFamily="34" charset="0"/>
          <a:ea typeface="+mn-ea"/>
          <a:cs typeface="Arial" panose="020B0604020202020204" pitchFamily="34" charset="0"/>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p15:clr>
            <a:srgbClr val="F26B43"/>
          </p15:clr>
        </p15:guide>
        <p15:guide id="2" pos="249">
          <p15:clr>
            <a:srgbClr val="F26B43"/>
          </p15:clr>
        </p15:guide>
        <p15:guide id="3" pos="5511">
          <p15:clr>
            <a:srgbClr val="F26B43"/>
          </p15:clr>
        </p15:guide>
        <p15:guide id="4" orient="horz" pos="2160">
          <p15:clr>
            <a:srgbClr val="F26B43"/>
          </p15:clr>
        </p15:guide>
        <p15:guide id="5" orient="horz" pos="232">
          <p15:clr>
            <a:srgbClr val="F26B43"/>
          </p15:clr>
        </p15:guide>
        <p15:guide id="6" orient="horz" pos="40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hyperlink" Target="https://www.moo.com/m4b/account/signup/landing/ffa2f422-02f3-4046-b064-f01b2e735e6b"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hyperlink" Target="https://www.moo.com/m4b/account/signup/landing/ffa2f422-02f3-4046-b064-f01b2e735e6b"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Onboarding </a:t>
            </a:r>
            <a:br>
              <a:rPr lang="en-US" dirty="0" smtClean="0"/>
            </a:br>
            <a:r>
              <a:rPr lang="en-US" dirty="0" smtClean="0"/>
              <a:t>Process Map</a:t>
            </a:r>
            <a:endParaRPr lang="en-US" dirty="0"/>
          </a:p>
        </p:txBody>
      </p:sp>
      <p:sp>
        <p:nvSpPr>
          <p:cNvPr id="3" name="Subtitle 2"/>
          <p:cNvSpPr>
            <a:spLocks noGrp="1"/>
          </p:cNvSpPr>
          <p:nvPr>
            <p:ph type="subTitle" idx="1"/>
          </p:nvPr>
        </p:nvSpPr>
        <p:spPr/>
        <p:txBody>
          <a:bodyPr/>
          <a:lstStyle/>
          <a:p>
            <a:r>
              <a:rPr lang="en-US" dirty="0" smtClean="0">
                <a:solidFill>
                  <a:schemeClr val="accent1"/>
                </a:solidFill>
              </a:rPr>
              <a:t>Accelerate Your Team</a:t>
            </a:r>
            <a:endParaRPr lang="en-US" dirty="0">
              <a:solidFill>
                <a:schemeClr val="accent1"/>
              </a:solidFill>
            </a:endParaRPr>
          </a:p>
        </p:txBody>
      </p:sp>
    </p:spTree>
    <p:extLst>
      <p:ext uri="{BB962C8B-B14F-4D97-AF65-F5344CB8AC3E}">
        <p14:creationId xmlns:p14="http://schemas.microsoft.com/office/powerpoint/2010/main" val="391474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Onboarding </a:t>
            </a:r>
            <a:br>
              <a:rPr lang="en-US" dirty="0" smtClean="0"/>
            </a:br>
            <a:r>
              <a:rPr lang="en-US" dirty="0" smtClean="0"/>
              <a:t>Process Map</a:t>
            </a:r>
            <a:endParaRPr lang="en-US" dirty="0"/>
          </a:p>
        </p:txBody>
      </p:sp>
      <p:sp>
        <p:nvSpPr>
          <p:cNvPr id="3" name="Subtitle 2"/>
          <p:cNvSpPr>
            <a:spLocks noGrp="1"/>
          </p:cNvSpPr>
          <p:nvPr>
            <p:ph type="subTitle" idx="1"/>
          </p:nvPr>
        </p:nvSpPr>
        <p:spPr/>
        <p:txBody>
          <a:bodyPr/>
          <a:lstStyle/>
          <a:p>
            <a:r>
              <a:rPr lang="en-US" dirty="0" smtClean="0">
                <a:solidFill>
                  <a:schemeClr val="accent1"/>
                </a:solidFill>
              </a:rPr>
              <a:t>Accelerate Your Team</a:t>
            </a:r>
            <a:endParaRPr lang="en-US" dirty="0">
              <a:solidFill>
                <a:schemeClr val="accent1"/>
              </a:solidFill>
            </a:endParaRPr>
          </a:p>
        </p:txBody>
      </p:sp>
    </p:spTree>
    <p:extLst>
      <p:ext uri="{BB962C8B-B14F-4D97-AF65-F5344CB8AC3E}">
        <p14:creationId xmlns:p14="http://schemas.microsoft.com/office/powerpoint/2010/main" val="1750908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356234" y="4114800"/>
            <a:ext cx="9357305" cy="2734622"/>
          </a:xfrm>
          <a:prstGeom prst="roundRect">
            <a:avLst>
              <a:gd name="adj" fmla="val 6914"/>
            </a:avLst>
          </a:prstGeom>
          <a:solidFill>
            <a:schemeClr val="bg2">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ounded Rectangle 14"/>
          <p:cNvSpPr/>
          <p:nvPr/>
        </p:nvSpPr>
        <p:spPr>
          <a:xfrm>
            <a:off x="363247" y="3005220"/>
            <a:ext cx="9357305" cy="937929"/>
          </a:xfrm>
          <a:prstGeom prst="roundRect">
            <a:avLst/>
          </a:prstGeom>
          <a:solidFill>
            <a:schemeClr val="bg2">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ounded Rectangle 13"/>
          <p:cNvSpPr/>
          <p:nvPr/>
        </p:nvSpPr>
        <p:spPr>
          <a:xfrm>
            <a:off x="356235" y="1905000"/>
            <a:ext cx="9357305" cy="937929"/>
          </a:xfrm>
          <a:prstGeom prst="roundRect">
            <a:avLst/>
          </a:prstGeom>
          <a:solidFill>
            <a:schemeClr val="bg2">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p:txBody>
          <a:bodyPr/>
          <a:lstStyle/>
          <a:p>
            <a:r>
              <a:rPr lang="en-US" dirty="0" smtClean="0"/>
              <a:t>Introduction</a:t>
            </a:r>
            <a:endParaRPr lang="en-US" dirty="0"/>
          </a:p>
        </p:txBody>
      </p:sp>
      <p:sp>
        <p:nvSpPr>
          <p:cNvPr id="3" name="Footer Placeholder 2"/>
          <p:cNvSpPr>
            <a:spLocks noGrp="1"/>
          </p:cNvSpPr>
          <p:nvPr>
            <p:ph type="ftr" sz="quarter" idx="11"/>
          </p:nvPr>
        </p:nvSpPr>
        <p:spPr/>
        <p:txBody>
          <a:bodyPr/>
          <a:lstStyle/>
          <a:p>
            <a:r>
              <a:rPr lang="en-GB" smtClean="0">
                <a:solidFill>
                  <a:srgbClr val="FFFFFF"/>
                </a:solidFill>
              </a:rPr>
              <a:t>Copyright © 2016 MassChallenge, Inc. All Rights Reserved.</a:t>
            </a:r>
            <a:endParaRPr lang="en-GB">
              <a:solidFill>
                <a:srgbClr val="FFFFFF"/>
              </a:solidFill>
            </a:endParaRPr>
          </a:p>
        </p:txBody>
      </p:sp>
      <p:sp>
        <p:nvSpPr>
          <p:cNvPr id="4" name="Slide Number Placeholder 3"/>
          <p:cNvSpPr>
            <a:spLocks noGrp="1"/>
          </p:cNvSpPr>
          <p:nvPr>
            <p:ph type="sldNum" sz="quarter" idx="12"/>
          </p:nvPr>
        </p:nvSpPr>
        <p:spPr/>
        <p:txBody>
          <a:bodyPr/>
          <a:lstStyle/>
          <a:p>
            <a:fld id="{0973F756-297D-4A79-8E6F-F242D733FCA1}" type="slidenum">
              <a:rPr lang="en-GB" smtClean="0">
                <a:solidFill>
                  <a:srgbClr val="FFFFFF"/>
                </a:solidFill>
              </a:rPr>
              <a:pPr/>
              <a:t>3</a:t>
            </a:fld>
            <a:endParaRPr lang="en-GB">
              <a:solidFill>
                <a:srgbClr val="FFFFFF"/>
              </a:solidFill>
            </a:endParaRPr>
          </a:p>
        </p:txBody>
      </p:sp>
      <p:sp>
        <p:nvSpPr>
          <p:cNvPr id="5" name="TextBox 4"/>
          <p:cNvSpPr txBox="1"/>
          <p:nvPr/>
        </p:nvSpPr>
        <p:spPr>
          <a:xfrm>
            <a:off x="533400" y="1996683"/>
            <a:ext cx="8204200" cy="647700"/>
          </a:xfrm>
          <a:prstGeom prst="rect">
            <a:avLst/>
          </a:prstGeom>
        </p:spPr>
        <p:txBody>
          <a:bodyPr lIns="0" tIns="0" rIns="0" bIns="0" anchor="t"/>
          <a:lstStyle/>
          <a:p>
            <a:pPr marL="0" indent="0" algn="l"/>
            <a:r>
              <a:rPr lang="en-US" sz="1200" b="1" dirty="0">
                <a:solidFill>
                  <a:srgbClr val="221F20"/>
                </a:solidFill>
                <a:latin typeface="Arial"/>
              </a:rPr>
              <a:t>What It Does:</a:t>
            </a:r>
          </a:p>
          <a:p>
            <a:pPr marL="0" indent="0" algn="l">
              <a:lnSpc>
                <a:spcPts val="1400"/>
              </a:lnSpc>
              <a:spcBef>
                <a:spcPts val="900"/>
              </a:spcBef>
            </a:pPr>
            <a:r>
              <a:rPr lang="en-US" sz="1200" dirty="0">
                <a:solidFill>
                  <a:srgbClr val="221F20"/>
                </a:solidFill>
                <a:latin typeface="Arial"/>
              </a:rPr>
              <a:t>The Onboarding Process Map will help you map out your existing process to create an overview of the current steps in your program.</a:t>
            </a:r>
          </a:p>
        </p:txBody>
      </p:sp>
      <p:sp>
        <p:nvSpPr>
          <p:cNvPr id="6" name="TextBox 5"/>
          <p:cNvSpPr txBox="1"/>
          <p:nvPr/>
        </p:nvSpPr>
        <p:spPr>
          <a:xfrm>
            <a:off x="533400" y="3111826"/>
            <a:ext cx="8534400" cy="647700"/>
          </a:xfrm>
          <a:prstGeom prst="rect">
            <a:avLst/>
          </a:prstGeom>
        </p:spPr>
        <p:txBody>
          <a:bodyPr lIns="0" tIns="0" rIns="0" bIns="0" anchor="t"/>
          <a:lstStyle/>
          <a:p>
            <a:pPr marL="0" indent="0" algn="l"/>
            <a:r>
              <a:rPr lang="en-US" sz="1200" b="1" dirty="0">
                <a:solidFill>
                  <a:srgbClr val="221F20"/>
                </a:solidFill>
                <a:latin typeface="Arial"/>
              </a:rPr>
              <a:t>How to Use It:</a:t>
            </a:r>
          </a:p>
          <a:p>
            <a:pPr marL="0" indent="0" algn="l">
              <a:lnSpc>
                <a:spcPts val="1400"/>
              </a:lnSpc>
              <a:spcBef>
                <a:spcPts val="900"/>
              </a:spcBef>
            </a:pPr>
            <a:r>
              <a:rPr lang="en-US" sz="1200" dirty="0">
                <a:solidFill>
                  <a:srgbClr val="221F20"/>
                </a:solidFill>
                <a:latin typeface="Arial"/>
              </a:rPr>
              <a:t>Map out your existing onboarding process and refer to your completed flowchart to understand the various steps in your onboarding program and how each is affected. Conduct this exercise independently or as part of a team discussion.</a:t>
            </a:r>
          </a:p>
        </p:txBody>
      </p:sp>
      <p:sp>
        <p:nvSpPr>
          <p:cNvPr id="7" name="TextBox 6"/>
          <p:cNvSpPr txBox="1"/>
          <p:nvPr/>
        </p:nvSpPr>
        <p:spPr>
          <a:xfrm>
            <a:off x="533400" y="4337050"/>
            <a:ext cx="952500" cy="177800"/>
          </a:xfrm>
          <a:prstGeom prst="rect">
            <a:avLst/>
          </a:prstGeom>
        </p:spPr>
        <p:txBody>
          <a:bodyPr wrap="none" lIns="0" tIns="0" rIns="0" bIns="0" anchor="t"/>
          <a:lstStyle/>
          <a:p>
            <a:r>
              <a:rPr lang="en-US" sz="1200" b="1" dirty="0" smtClean="0">
                <a:solidFill>
                  <a:srgbClr val="221F20"/>
                </a:solidFill>
                <a:latin typeface="Arial"/>
              </a:rPr>
              <a:t>Instructions:</a:t>
            </a:r>
            <a:endParaRPr lang="en-US" sz="1200" b="1" dirty="0">
              <a:solidFill>
                <a:srgbClr val="221F20"/>
              </a:solidFill>
              <a:latin typeface="Arial"/>
            </a:endParaRPr>
          </a:p>
        </p:txBody>
      </p:sp>
      <p:sp>
        <p:nvSpPr>
          <p:cNvPr id="8" name="TextBox 7"/>
          <p:cNvSpPr txBox="1"/>
          <p:nvPr/>
        </p:nvSpPr>
        <p:spPr>
          <a:xfrm>
            <a:off x="533400" y="4648200"/>
            <a:ext cx="8496300" cy="393700"/>
          </a:xfrm>
          <a:prstGeom prst="rect">
            <a:avLst/>
          </a:prstGeom>
        </p:spPr>
        <p:txBody>
          <a:bodyPr lIns="0" tIns="0" rIns="0" bIns="0" anchor="t"/>
          <a:lstStyle/>
          <a:p>
            <a:pPr marL="114300" indent="-114300" algn="l">
              <a:lnSpc>
                <a:spcPts val="1400"/>
              </a:lnSpc>
              <a:buClr>
                <a:srgbClr val="221F20"/>
              </a:buClr>
              <a:buSzPts val="500"/>
              <a:buFont typeface="Arial Unicode MS"/>
              <a:buChar char="■"/>
            </a:pPr>
            <a:r>
              <a:rPr lang="en-US" sz="1200" dirty="0">
                <a:solidFill>
                  <a:srgbClr val="221F20"/>
                </a:solidFill>
                <a:latin typeface="Arial"/>
              </a:rPr>
              <a:t>Consult with key stakeholders (</a:t>
            </a:r>
            <a:r>
              <a:rPr lang="en-US" sz="1200" dirty="0" err="1">
                <a:solidFill>
                  <a:srgbClr val="221F20"/>
                </a:solidFill>
                <a:latin typeface="Arial"/>
              </a:rPr>
              <a:t>e.g.,recruiters</a:t>
            </a:r>
            <a:r>
              <a:rPr lang="en-US" sz="1200" dirty="0">
                <a:solidFill>
                  <a:srgbClr val="221F20"/>
                </a:solidFill>
                <a:latin typeface="Arial"/>
              </a:rPr>
              <a:t>, HRBPs, hiring managers) to understand the broad steps in your existing onboarding program.</a:t>
            </a:r>
          </a:p>
        </p:txBody>
      </p:sp>
      <p:sp>
        <p:nvSpPr>
          <p:cNvPr id="9" name="TextBox 8"/>
          <p:cNvSpPr txBox="1"/>
          <p:nvPr/>
        </p:nvSpPr>
        <p:spPr>
          <a:xfrm>
            <a:off x="533400" y="5060950"/>
            <a:ext cx="9017000" cy="230464"/>
          </a:xfrm>
          <a:prstGeom prst="rect">
            <a:avLst/>
          </a:prstGeom>
        </p:spPr>
        <p:txBody>
          <a:bodyPr lIns="0" tIns="0" rIns="0" bIns="0" anchor="t"/>
          <a:lstStyle/>
          <a:p>
            <a:pPr marL="114300" indent="-114300" algn="l">
              <a:lnSpc>
                <a:spcPts val="1400"/>
              </a:lnSpc>
              <a:buClr>
                <a:srgbClr val="221F20"/>
              </a:buClr>
              <a:buSzPts val="500"/>
              <a:buFont typeface="Arial Unicode MS"/>
              <a:buChar char="■"/>
            </a:pPr>
            <a:r>
              <a:rPr lang="en-US" sz="1200" dirty="0">
                <a:solidFill>
                  <a:srgbClr val="221F20"/>
                </a:solidFill>
                <a:latin typeface="Arial"/>
              </a:rPr>
              <a:t>Determine which segments in your organization your onboarding strategy will target. If necessary, create a separate chart for each segment.</a:t>
            </a:r>
          </a:p>
        </p:txBody>
      </p:sp>
      <p:sp>
        <p:nvSpPr>
          <p:cNvPr id="10" name="TextBox 9"/>
          <p:cNvSpPr txBox="1"/>
          <p:nvPr/>
        </p:nvSpPr>
        <p:spPr>
          <a:xfrm>
            <a:off x="533400" y="5454650"/>
            <a:ext cx="8890000" cy="393700"/>
          </a:xfrm>
          <a:prstGeom prst="rect">
            <a:avLst/>
          </a:prstGeom>
        </p:spPr>
        <p:txBody>
          <a:bodyPr lIns="0" tIns="0" rIns="0" bIns="0" anchor="t"/>
          <a:lstStyle/>
          <a:p>
            <a:pPr marL="114300" indent="-114300" algn="l">
              <a:lnSpc>
                <a:spcPts val="1400"/>
              </a:lnSpc>
              <a:buClr>
                <a:srgbClr val="221F20"/>
              </a:buClr>
              <a:buSzPts val="500"/>
              <a:buFont typeface="Arial Unicode MS"/>
              <a:buChar char="■"/>
            </a:pPr>
            <a:r>
              <a:rPr lang="en-US" sz="1200" dirty="0">
                <a:solidFill>
                  <a:srgbClr val="221F20"/>
                </a:solidFill>
                <a:latin typeface="Arial"/>
              </a:rPr>
              <a:t>Fill in, edit, or delete the existing steps to create a map that reflects your current onboarding process. Alternatively, use the unpopulated customizable chart on slide 4.</a:t>
            </a:r>
          </a:p>
        </p:txBody>
      </p:sp>
      <p:sp>
        <p:nvSpPr>
          <p:cNvPr id="11" name="TextBox 10"/>
          <p:cNvSpPr txBox="1"/>
          <p:nvPr/>
        </p:nvSpPr>
        <p:spPr>
          <a:xfrm>
            <a:off x="533400" y="5905500"/>
            <a:ext cx="6883400" cy="177800"/>
          </a:xfrm>
          <a:prstGeom prst="rect">
            <a:avLst/>
          </a:prstGeom>
        </p:spPr>
        <p:txBody>
          <a:bodyPr lIns="0" tIns="0" rIns="0" bIns="0" anchor="t"/>
          <a:lstStyle/>
          <a:p>
            <a:pPr marL="114300" indent="-114300" algn="l">
              <a:buClr>
                <a:srgbClr val="221F20"/>
              </a:buClr>
              <a:buSzPts val="500"/>
              <a:buFont typeface="Arial Unicode MS"/>
              <a:buChar char="■"/>
            </a:pPr>
            <a:r>
              <a:rPr lang="en-US" sz="1200">
                <a:solidFill>
                  <a:srgbClr val="221F20"/>
                </a:solidFill>
                <a:latin typeface="Arial"/>
              </a:rPr>
              <a:t>Each box should contain a chronological, broad process step with a list of the activities within it.</a:t>
            </a:r>
          </a:p>
        </p:txBody>
      </p:sp>
      <p:sp>
        <p:nvSpPr>
          <p:cNvPr id="12" name="TextBox 11"/>
          <p:cNvSpPr txBox="1"/>
          <p:nvPr/>
        </p:nvSpPr>
        <p:spPr>
          <a:xfrm>
            <a:off x="533400" y="6140450"/>
            <a:ext cx="8369300" cy="177800"/>
          </a:xfrm>
          <a:prstGeom prst="rect">
            <a:avLst/>
          </a:prstGeom>
        </p:spPr>
        <p:txBody>
          <a:bodyPr lIns="0" tIns="0" rIns="0" bIns="0" anchor="t"/>
          <a:lstStyle/>
          <a:p>
            <a:pPr marL="114300" indent="-114300" algn="l">
              <a:buClr>
                <a:srgbClr val="221F20"/>
              </a:buClr>
              <a:buSzPts val="500"/>
              <a:buFont typeface="Arial Unicode MS"/>
              <a:buChar char="■"/>
            </a:pPr>
            <a:r>
              <a:rPr lang="en-US" sz="1200">
                <a:solidFill>
                  <a:srgbClr val="221F20"/>
                </a:solidFill>
                <a:latin typeface="Arial"/>
              </a:rPr>
              <a:t>Edit the timeline (“Pre-start,” “First week,” “First month”) so that it reflects the timeline of your onboarding program.</a:t>
            </a:r>
          </a:p>
        </p:txBody>
      </p:sp>
      <p:sp>
        <p:nvSpPr>
          <p:cNvPr id="13" name="TextBox 12"/>
          <p:cNvSpPr txBox="1"/>
          <p:nvPr/>
        </p:nvSpPr>
        <p:spPr>
          <a:xfrm>
            <a:off x="533400" y="6375400"/>
            <a:ext cx="2806700" cy="177800"/>
          </a:xfrm>
          <a:prstGeom prst="rect">
            <a:avLst/>
          </a:prstGeom>
        </p:spPr>
        <p:txBody>
          <a:bodyPr lIns="0" tIns="0" rIns="0" bIns="0" anchor="t"/>
          <a:lstStyle/>
          <a:p>
            <a:pPr marL="114300" indent="-114300" algn="l">
              <a:buClr>
                <a:srgbClr val="221F20"/>
              </a:buClr>
              <a:buSzPts val="500"/>
              <a:buFont typeface="Arial Unicode MS"/>
              <a:buChar char="■"/>
            </a:pPr>
            <a:r>
              <a:rPr lang="en-US" sz="1200">
                <a:solidFill>
                  <a:srgbClr val="221F20"/>
                </a:solidFill>
                <a:latin typeface="Arial"/>
              </a:rPr>
              <a:t>Add or delete boxes where necessary.</a:t>
            </a:r>
          </a:p>
        </p:txBody>
      </p:sp>
    </p:spTree>
    <p:extLst>
      <p:ext uri="{BB962C8B-B14F-4D97-AF65-F5344CB8AC3E}">
        <p14:creationId xmlns:p14="http://schemas.microsoft.com/office/powerpoint/2010/main" val="1912783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058" y="424180"/>
            <a:ext cx="5778500" cy="279400"/>
          </a:xfrm>
          <a:prstGeom prst="rect">
            <a:avLst/>
          </a:prstGeom>
        </p:spPr>
        <p:txBody>
          <a:bodyPr wrap="none" lIns="0" tIns="0" rIns="0" bIns="0" anchor="t"/>
          <a:lstStyle/>
          <a:p>
            <a:r>
              <a:rPr lang="en-US" sz="1800" b="1" dirty="0">
                <a:solidFill>
                  <a:schemeClr val="accent5"/>
                </a:solidFill>
                <a:latin typeface="Arial"/>
              </a:rPr>
              <a:t>MAP YOUR CURRENT ONBOARDING </a:t>
            </a:r>
            <a:r>
              <a:rPr lang="en-US" sz="1800" b="1" dirty="0" smtClean="0">
                <a:solidFill>
                  <a:schemeClr val="accent5"/>
                </a:solidFill>
                <a:latin typeface="Arial"/>
              </a:rPr>
              <a:t>PROCESS: </a:t>
            </a:r>
          </a:p>
          <a:p>
            <a:r>
              <a:rPr lang="en-US" sz="1760" b="1" dirty="0" smtClean="0">
                <a:solidFill>
                  <a:srgbClr val="00708F"/>
                </a:solidFill>
                <a:latin typeface="Arial" panose="020B0604020202020204" pitchFamily="34" charset="0"/>
                <a:cs typeface="Arial" panose="020B0604020202020204" pitchFamily="34" charset="0"/>
              </a:rPr>
              <a:t>STAFF AND CONTRACTORS </a:t>
            </a:r>
            <a:endParaRPr lang="en-US" sz="1800" b="1" dirty="0" smtClean="0">
              <a:solidFill>
                <a:schemeClr val="accent1"/>
              </a:solidFill>
              <a:latin typeface="Arial"/>
            </a:endParaRPr>
          </a:p>
          <a:p>
            <a:endParaRPr lang="en-US" sz="1800" b="1" dirty="0">
              <a:solidFill>
                <a:srgbClr val="221F20"/>
              </a:solidFill>
              <a:latin typeface="Arial"/>
            </a:endParaRPr>
          </a:p>
        </p:txBody>
      </p:sp>
      <p:sp>
        <p:nvSpPr>
          <p:cNvPr id="5" name="Freeform 4"/>
          <p:cNvSpPr/>
          <p:nvPr/>
        </p:nvSpPr>
        <p:spPr>
          <a:xfrm>
            <a:off x="460375" y="1092708"/>
            <a:ext cx="9140825" cy="624840"/>
          </a:xfrm>
          <a:custGeom>
            <a:avLst/>
            <a:gdLst/>
            <a:ahLst/>
            <a:cxnLst/>
            <a:rect l="l" t="t" r="r" b="b"/>
            <a:pathLst>
              <a:path w="9140825" h="624840">
                <a:moveTo>
                  <a:pt x="0" y="624840"/>
                </a:moveTo>
                <a:lnTo>
                  <a:pt x="9140825" y="624840"/>
                </a:lnTo>
                <a:lnTo>
                  <a:pt x="9140825" y="0"/>
                </a:lnTo>
                <a:lnTo>
                  <a:pt x="0" y="0"/>
                </a:lnTo>
                <a:close/>
              </a:path>
            </a:pathLst>
          </a:custGeom>
          <a:solidFill>
            <a:schemeClr val="accent5">
              <a:lumMod val="20000"/>
              <a:lumOff val="80000"/>
            </a:schemeClr>
          </a:solidFill>
        </p:spPr>
      </p:sp>
      <p:sp>
        <p:nvSpPr>
          <p:cNvPr id="6" name="TextBox 5"/>
          <p:cNvSpPr txBox="1"/>
          <p:nvPr/>
        </p:nvSpPr>
        <p:spPr>
          <a:xfrm>
            <a:off x="574675" y="1184147"/>
            <a:ext cx="9118600" cy="457200"/>
          </a:xfrm>
          <a:prstGeom prst="rect">
            <a:avLst/>
          </a:prstGeom>
        </p:spPr>
        <p:txBody>
          <a:bodyPr lIns="0" tIns="0" rIns="0" bIns="0" anchor="t"/>
          <a:lstStyle/>
          <a:p>
            <a:pPr marL="0" indent="0" algn="l">
              <a:lnSpc>
                <a:spcPts val="1200"/>
              </a:lnSpc>
            </a:pPr>
            <a:r>
              <a:rPr lang="en-US" sz="900" dirty="0">
                <a:solidFill>
                  <a:srgbClr val="221F20"/>
                </a:solidFill>
                <a:latin typeface="Arial"/>
              </a:rPr>
              <a:t>Use this sample chart to map out your existing onboarding process. Edit the prepopulated steps and activities to create a chart representing the flow of your current onboarding process. Alternatively, use the customizable unpopulated map on the following page. If your process varies for different segments, create a chart for each segment.</a:t>
            </a:r>
          </a:p>
        </p:txBody>
      </p:sp>
      <p:grpSp>
        <p:nvGrpSpPr>
          <p:cNvPr id="147" name="Group 146"/>
          <p:cNvGrpSpPr/>
          <p:nvPr/>
        </p:nvGrpSpPr>
        <p:grpSpPr>
          <a:xfrm>
            <a:off x="460375" y="1852168"/>
            <a:ext cx="9140825" cy="226060"/>
            <a:chOff x="460375" y="1828800"/>
            <a:chExt cx="9140825" cy="226060"/>
          </a:xfrm>
        </p:grpSpPr>
        <p:sp>
          <p:nvSpPr>
            <p:cNvPr id="7" name="Freeform 6"/>
            <p:cNvSpPr/>
            <p:nvPr/>
          </p:nvSpPr>
          <p:spPr>
            <a:xfrm>
              <a:off x="460375" y="1828800"/>
              <a:ext cx="9140825" cy="226060"/>
            </a:xfrm>
            <a:custGeom>
              <a:avLst/>
              <a:gdLst/>
              <a:ahLst/>
              <a:cxnLst/>
              <a:rect l="l" t="t" r="r" b="b"/>
              <a:pathLst>
                <a:path w="9140825" h="226060">
                  <a:moveTo>
                    <a:pt x="0" y="226060"/>
                  </a:moveTo>
                  <a:lnTo>
                    <a:pt x="9140825" y="226060"/>
                  </a:lnTo>
                  <a:lnTo>
                    <a:pt x="9140825" y="0"/>
                  </a:lnTo>
                  <a:lnTo>
                    <a:pt x="0" y="0"/>
                  </a:lnTo>
                  <a:close/>
                </a:path>
              </a:pathLst>
            </a:custGeom>
            <a:solidFill>
              <a:srgbClr val="D1D2D4"/>
            </a:solidFill>
          </p:spPr>
        </p:sp>
        <p:sp>
          <p:nvSpPr>
            <p:cNvPr id="8" name="TextBox 7"/>
            <p:cNvSpPr txBox="1"/>
            <p:nvPr/>
          </p:nvSpPr>
          <p:spPr>
            <a:xfrm>
              <a:off x="4622658" y="1876298"/>
              <a:ext cx="876300" cy="177800"/>
            </a:xfrm>
            <a:prstGeom prst="rect">
              <a:avLst/>
            </a:prstGeom>
          </p:spPr>
          <p:txBody>
            <a:bodyPr wrap="none" lIns="0" tIns="0" rIns="0" bIns="0" anchor="t"/>
            <a:lstStyle/>
            <a:p>
              <a:r>
                <a:rPr lang="en-US" sz="1100" b="1" dirty="0">
                  <a:solidFill>
                    <a:srgbClr val="221F20"/>
                  </a:solidFill>
                  <a:latin typeface="Arial"/>
                </a:rPr>
                <a:t>PRE-START</a:t>
              </a:r>
            </a:p>
          </p:txBody>
        </p:sp>
      </p:grpSp>
      <p:sp>
        <p:nvSpPr>
          <p:cNvPr id="9" name="Freeform 8"/>
          <p:cNvSpPr/>
          <p:nvPr/>
        </p:nvSpPr>
        <p:spPr>
          <a:xfrm>
            <a:off x="460375" y="3721227"/>
            <a:ext cx="9140825" cy="226060"/>
          </a:xfrm>
          <a:custGeom>
            <a:avLst/>
            <a:gdLst/>
            <a:ahLst/>
            <a:cxnLst/>
            <a:rect l="l" t="t" r="r" b="b"/>
            <a:pathLst>
              <a:path w="9140825" h="226060">
                <a:moveTo>
                  <a:pt x="0" y="226060"/>
                </a:moveTo>
                <a:lnTo>
                  <a:pt x="9140825" y="226060"/>
                </a:lnTo>
                <a:lnTo>
                  <a:pt x="9140825" y="0"/>
                </a:lnTo>
                <a:lnTo>
                  <a:pt x="0" y="0"/>
                </a:lnTo>
                <a:close/>
              </a:path>
            </a:pathLst>
          </a:custGeom>
          <a:solidFill>
            <a:srgbClr val="D1D2D4"/>
          </a:solidFill>
        </p:spPr>
      </p:sp>
      <p:sp>
        <p:nvSpPr>
          <p:cNvPr id="10" name="TextBox 9"/>
          <p:cNvSpPr txBox="1"/>
          <p:nvPr/>
        </p:nvSpPr>
        <p:spPr>
          <a:xfrm>
            <a:off x="4580678" y="3750435"/>
            <a:ext cx="965200" cy="177800"/>
          </a:xfrm>
          <a:prstGeom prst="rect">
            <a:avLst/>
          </a:prstGeom>
        </p:spPr>
        <p:txBody>
          <a:bodyPr wrap="none" lIns="0" tIns="0" rIns="0" bIns="0" anchor="t"/>
          <a:lstStyle/>
          <a:p>
            <a:r>
              <a:rPr lang="en-US" sz="1100" b="1">
                <a:solidFill>
                  <a:srgbClr val="221F20"/>
                </a:solidFill>
                <a:latin typeface="Arial"/>
              </a:rPr>
              <a:t>FIRST WEEK</a:t>
            </a:r>
          </a:p>
        </p:txBody>
      </p:sp>
      <p:sp>
        <p:nvSpPr>
          <p:cNvPr id="11" name="Freeform 10"/>
          <p:cNvSpPr/>
          <p:nvPr/>
        </p:nvSpPr>
        <p:spPr>
          <a:xfrm>
            <a:off x="460375" y="5594667"/>
            <a:ext cx="5969000" cy="226060"/>
          </a:xfrm>
          <a:custGeom>
            <a:avLst/>
            <a:gdLst/>
            <a:ahLst/>
            <a:cxnLst/>
            <a:rect l="l" t="t" r="r" b="b"/>
            <a:pathLst>
              <a:path w="5969000" h="226060">
                <a:moveTo>
                  <a:pt x="0" y="226061"/>
                </a:moveTo>
                <a:lnTo>
                  <a:pt x="5969000" y="226061"/>
                </a:lnTo>
                <a:lnTo>
                  <a:pt x="5969000" y="0"/>
                </a:lnTo>
                <a:lnTo>
                  <a:pt x="0" y="0"/>
                </a:lnTo>
                <a:close/>
              </a:path>
            </a:pathLst>
          </a:custGeom>
          <a:solidFill>
            <a:srgbClr val="D1D2D4"/>
          </a:solidFill>
        </p:spPr>
      </p:sp>
      <p:sp>
        <p:nvSpPr>
          <p:cNvPr id="12" name="TextBox 11"/>
          <p:cNvSpPr txBox="1"/>
          <p:nvPr/>
        </p:nvSpPr>
        <p:spPr>
          <a:xfrm>
            <a:off x="2944195" y="5623880"/>
            <a:ext cx="1092200" cy="177800"/>
          </a:xfrm>
          <a:prstGeom prst="rect">
            <a:avLst/>
          </a:prstGeom>
        </p:spPr>
        <p:txBody>
          <a:bodyPr wrap="none" lIns="0" tIns="0" rIns="0" bIns="0" anchor="t"/>
          <a:lstStyle/>
          <a:p>
            <a:r>
              <a:rPr lang="en-US" sz="1100" b="1">
                <a:solidFill>
                  <a:srgbClr val="221F20"/>
                </a:solidFill>
                <a:latin typeface="Arial"/>
              </a:rPr>
              <a:t>FIRST MONTH</a:t>
            </a:r>
          </a:p>
        </p:txBody>
      </p:sp>
      <p:sp>
        <p:nvSpPr>
          <p:cNvPr id="13" name="Freeform 12"/>
          <p:cNvSpPr/>
          <p:nvPr/>
        </p:nvSpPr>
        <p:spPr>
          <a:xfrm>
            <a:off x="469900" y="208584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3"/>
          </a:solidFill>
        </p:spPr>
      </p:sp>
      <p:sp>
        <p:nvSpPr>
          <p:cNvPr id="14" name="TextBox 13"/>
          <p:cNvSpPr txBox="1"/>
          <p:nvPr/>
        </p:nvSpPr>
        <p:spPr>
          <a:xfrm>
            <a:off x="527050" y="2139188"/>
            <a:ext cx="2451100" cy="127000"/>
          </a:xfrm>
          <a:prstGeom prst="rect">
            <a:avLst/>
          </a:prstGeom>
        </p:spPr>
        <p:txBody>
          <a:bodyPr lIns="0" tIns="0" rIns="0" bIns="0" anchor="t"/>
          <a:lstStyle/>
          <a:p>
            <a:pPr marL="98044" indent="-98044" algn="l">
              <a:buClr>
                <a:srgbClr val="FEFFFE"/>
              </a:buClr>
              <a:buSzPts val="800"/>
              <a:buFont typeface="Arial"/>
              <a:buAutoNum type="arabicPeriod"/>
            </a:pPr>
            <a:r>
              <a:rPr lang="en-US" sz="800" b="1" dirty="0">
                <a:solidFill>
                  <a:srgbClr val="FEFFFE"/>
                </a:solidFill>
                <a:latin typeface="Arial"/>
              </a:rPr>
              <a:t>Maintain Communications with New Hire</a:t>
            </a:r>
          </a:p>
        </p:txBody>
      </p:sp>
      <p:sp>
        <p:nvSpPr>
          <p:cNvPr id="15" name="Freeform 14"/>
          <p:cNvSpPr/>
          <p:nvPr/>
        </p:nvSpPr>
        <p:spPr>
          <a:xfrm>
            <a:off x="552450" y="23969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6" name="Freeform 15"/>
          <p:cNvSpPr/>
          <p:nvPr/>
        </p:nvSpPr>
        <p:spPr>
          <a:xfrm>
            <a:off x="533400" y="23779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7" name="Freeform 16"/>
          <p:cNvSpPr/>
          <p:nvPr/>
        </p:nvSpPr>
        <p:spPr>
          <a:xfrm>
            <a:off x="533400" y="23779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8" name="TextBox 17"/>
          <p:cNvSpPr txBox="1"/>
          <p:nvPr/>
        </p:nvSpPr>
        <p:spPr>
          <a:xfrm>
            <a:off x="685165" y="2397633"/>
            <a:ext cx="1130300" cy="127000"/>
          </a:xfrm>
          <a:prstGeom prst="rect">
            <a:avLst/>
          </a:prstGeom>
        </p:spPr>
        <p:txBody>
          <a:bodyPr wrap="none" lIns="0" tIns="0" rIns="0" bIns="0" anchor="t"/>
          <a:lstStyle/>
          <a:p>
            <a:r>
              <a:rPr lang="en-US" sz="800" b="1" dirty="0">
                <a:solidFill>
                  <a:srgbClr val="221F20"/>
                </a:solidFill>
                <a:latin typeface="Arial"/>
              </a:rPr>
              <a:t>Send welcome </a:t>
            </a:r>
            <a:r>
              <a:rPr lang="en-US" sz="800" b="1" dirty="0" smtClean="0">
                <a:solidFill>
                  <a:srgbClr val="221F20"/>
                </a:solidFill>
                <a:latin typeface="Arial"/>
              </a:rPr>
              <a:t>e-mail with logistics.</a:t>
            </a:r>
            <a:endParaRPr lang="en-US" sz="800" b="1" dirty="0">
              <a:solidFill>
                <a:srgbClr val="221F20"/>
              </a:solidFill>
              <a:latin typeface="Arial"/>
            </a:endParaRPr>
          </a:p>
        </p:txBody>
      </p:sp>
      <p:sp>
        <p:nvSpPr>
          <p:cNvPr id="19" name="Freeform 18"/>
          <p:cNvSpPr/>
          <p:nvPr/>
        </p:nvSpPr>
        <p:spPr>
          <a:xfrm>
            <a:off x="552450" y="25811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20" name="Freeform 19"/>
          <p:cNvSpPr/>
          <p:nvPr/>
        </p:nvSpPr>
        <p:spPr>
          <a:xfrm>
            <a:off x="533400" y="25620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21" name="Freeform 20"/>
          <p:cNvSpPr/>
          <p:nvPr/>
        </p:nvSpPr>
        <p:spPr>
          <a:xfrm>
            <a:off x="533400" y="256209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txBody>
          <a:bodyPr/>
          <a:lstStyle/>
          <a:p>
            <a:endParaRPr lang="en-US" dirty="0"/>
          </a:p>
        </p:txBody>
      </p:sp>
      <p:sp>
        <p:nvSpPr>
          <p:cNvPr id="23" name="Freeform 22"/>
          <p:cNvSpPr/>
          <p:nvPr/>
        </p:nvSpPr>
        <p:spPr>
          <a:xfrm>
            <a:off x="552450" y="27652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24" name="Freeform 23"/>
          <p:cNvSpPr/>
          <p:nvPr/>
        </p:nvSpPr>
        <p:spPr>
          <a:xfrm>
            <a:off x="533400" y="27462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25" name="Freeform 24"/>
          <p:cNvSpPr/>
          <p:nvPr/>
        </p:nvSpPr>
        <p:spPr>
          <a:xfrm>
            <a:off x="533400" y="27462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26" name="TextBox 25"/>
          <p:cNvSpPr txBox="1"/>
          <p:nvPr/>
        </p:nvSpPr>
        <p:spPr>
          <a:xfrm>
            <a:off x="685164" y="2743200"/>
            <a:ext cx="1079500" cy="127000"/>
          </a:xfrm>
          <a:prstGeom prst="rect">
            <a:avLst/>
          </a:prstGeom>
        </p:spPr>
        <p:txBody>
          <a:bodyPr wrap="none" lIns="0" tIns="0" rIns="0" bIns="0" anchor="t"/>
          <a:lstStyle/>
          <a:p>
            <a:r>
              <a:rPr lang="en-US" sz="800" b="1" dirty="0">
                <a:solidFill>
                  <a:srgbClr val="221F20"/>
                </a:solidFill>
                <a:latin typeface="Arial"/>
              </a:rPr>
              <a:t>Send required </a:t>
            </a:r>
            <a:r>
              <a:rPr lang="en-US" sz="800" b="1" dirty="0" smtClean="0">
                <a:solidFill>
                  <a:srgbClr val="221F20"/>
                </a:solidFill>
                <a:latin typeface="Arial"/>
              </a:rPr>
              <a:t>forms: offer letter and NDA</a:t>
            </a:r>
          </a:p>
          <a:p>
            <a:endParaRPr lang="en-US" sz="800" b="1" dirty="0">
              <a:solidFill>
                <a:srgbClr val="221F20"/>
              </a:solidFill>
              <a:latin typeface="Arial"/>
            </a:endParaRPr>
          </a:p>
        </p:txBody>
      </p:sp>
      <p:sp>
        <p:nvSpPr>
          <p:cNvPr id="31" name="Freeform 30"/>
          <p:cNvSpPr/>
          <p:nvPr/>
        </p:nvSpPr>
        <p:spPr>
          <a:xfrm>
            <a:off x="463550" y="207949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32" name="Freeform 31"/>
          <p:cNvSpPr/>
          <p:nvPr/>
        </p:nvSpPr>
        <p:spPr>
          <a:xfrm>
            <a:off x="469900" y="3961079"/>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33" name="TextBox 32"/>
          <p:cNvSpPr txBox="1"/>
          <p:nvPr/>
        </p:nvSpPr>
        <p:spPr>
          <a:xfrm>
            <a:off x="527050" y="4014418"/>
            <a:ext cx="2400300" cy="127000"/>
          </a:xfrm>
          <a:prstGeom prst="rect">
            <a:avLst/>
          </a:prstGeom>
        </p:spPr>
        <p:txBody>
          <a:bodyPr lIns="0" tIns="0" rIns="0" bIns="0" anchor="t"/>
          <a:lstStyle/>
          <a:p>
            <a:pPr marL="124460" indent="-124460" algn="l">
              <a:buClr>
                <a:srgbClr val="FEFFFE"/>
              </a:buClr>
              <a:buSzPts val="800"/>
              <a:buFont typeface="Arial"/>
              <a:buAutoNum type="arabicPeriod" startAt="6"/>
            </a:pPr>
            <a:r>
              <a:rPr lang="en-US" sz="800" b="1" dirty="0">
                <a:solidFill>
                  <a:srgbClr val="FEFFFE"/>
                </a:solidFill>
                <a:latin typeface="Arial"/>
              </a:rPr>
              <a:t>Accelerate Early </a:t>
            </a:r>
            <a:r>
              <a:rPr lang="en-US" sz="800" b="1" dirty="0" smtClean="0">
                <a:solidFill>
                  <a:srgbClr val="FEFFFE"/>
                </a:solidFill>
                <a:latin typeface="Arial"/>
              </a:rPr>
              <a:t>Performance</a:t>
            </a:r>
            <a:endParaRPr lang="en-US" sz="800" b="1" dirty="0">
              <a:solidFill>
                <a:srgbClr val="FEFFFE"/>
              </a:solidFill>
              <a:latin typeface="Arial"/>
            </a:endParaRPr>
          </a:p>
        </p:txBody>
      </p:sp>
      <p:sp>
        <p:nvSpPr>
          <p:cNvPr id="34" name="Freeform 33"/>
          <p:cNvSpPr/>
          <p:nvPr/>
        </p:nvSpPr>
        <p:spPr>
          <a:xfrm>
            <a:off x="552450" y="42722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35" name="Freeform 34"/>
          <p:cNvSpPr/>
          <p:nvPr/>
        </p:nvSpPr>
        <p:spPr>
          <a:xfrm>
            <a:off x="533400" y="42531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36" name="Freeform 35"/>
          <p:cNvSpPr/>
          <p:nvPr/>
        </p:nvSpPr>
        <p:spPr>
          <a:xfrm>
            <a:off x="533400" y="42531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37" name="TextBox 36"/>
          <p:cNvSpPr txBox="1"/>
          <p:nvPr/>
        </p:nvSpPr>
        <p:spPr>
          <a:xfrm>
            <a:off x="685164" y="4272864"/>
            <a:ext cx="2540000" cy="254000"/>
          </a:xfrm>
          <a:prstGeom prst="rect">
            <a:avLst/>
          </a:prstGeom>
        </p:spPr>
        <p:txBody>
          <a:bodyPr lIns="0" tIns="0" rIns="0" bIns="0" anchor="t"/>
          <a:lstStyle/>
          <a:p>
            <a:pPr marL="0" indent="0" algn="l">
              <a:lnSpc>
                <a:spcPts val="1000"/>
              </a:lnSpc>
            </a:pPr>
            <a:r>
              <a:rPr lang="en-US" sz="800" b="1" dirty="0">
                <a:solidFill>
                  <a:srgbClr val="221F20"/>
                </a:solidFill>
                <a:latin typeface="Arial"/>
              </a:rPr>
              <a:t>Review </a:t>
            </a:r>
            <a:r>
              <a:rPr lang="en-US" sz="800" b="1" dirty="0" smtClean="0">
                <a:solidFill>
                  <a:srgbClr val="221F20"/>
                </a:solidFill>
                <a:latin typeface="Arial"/>
              </a:rPr>
              <a:t>processes/information that </a:t>
            </a:r>
            <a:r>
              <a:rPr lang="en-US" sz="800" b="1" dirty="0">
                <a:solidFill>
                  <a:srgbClr val="221F20"/>
                </a:solidFill>
                <a:latin typeface="Arial"/>
              </a:rPr>
              <a:t>are necessary to his or her job</a:t>
            </a:r>
            <a:r>
              <a:rPr lang="en-US" sz="800" b="1" dirty="0" smtClean="0">
                <a:solidFill>
                  <a:srgbClr val="221F20"/>
                </a:solidFill>
                <a:latin typeface="Arial"/>
              </a:rPr>
              <a:t>. Discuss how team impacts mission.</a:t>
            </a:r>
            <a:endParaRPr lang="en-US" sz="800" b="1" dirty="0">
              <a:solidFill>
                <a:srgbClr val="221F20"/>
              </a:solidFill>
              <a:latin typeface="Arial"/>
            </a:endParaRPr>
          </a:p>
        </p:txBody>
      </p:sp>
      <p:sp>
        <p:nvSpPr>
          <p:cNvPr id="38" name="Freeform 37"/>
          <p:cNvSpPr/>
          <p:nvPr/>
        </p:nvSpPr>
        <p:spPr>
          <a:xfrm>
            <a:off x="552450" y="456280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39" name="Freeform 38"/>
          <p:cNvSpPr/>
          <p:nvPr/>
        </p:nvSpPr>
        <p:spPr>
          <a:xfrm>
            <a:off x="533400" y="454375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40" name="Freeform 39"/>
          <p:cNvSpPr/>
          <p:nvPr/>
        </p:nvSpPr>
        <p:spPr>
          <a:xfrm>
            <a:off x="533400" y="454375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41" name="TextBox 40"/>
          <p:cNvSpPr txBox="1"/>
          <p:nvPr/>
        </p:nvSpPr>
        <p:spPr>
          <a:xfrm>
            <a:off x="685165" y="4563440"/>
            <a:ext cx="1435100" cy="127000"/>
          </a:xfrm>
          <a:prstGeom prst="rect">
            <a:avLst/>
          </a:prstGeom>
        </p:spPr>
        <p:txBody>
          <a:bodyPr wrap="none" lIns="0" tIns="0" rIns="0" bIns="0" anchor="t"/>
          <a:lstStyle/>
          <a:p>
            <a:r>
              <a:rPr lang="en-US" sz="800" b="1">
                <a:solidFill>
                  <a:srgbClr val="221F20"/>
                </a:solidFill>
                <a:latin typeface="Arial"/>
              </a:rPr>
              <a:t>Set performance objectives.</a:t>
            </a:r>
          </a:p>
        </p:txBody>
      </p:sp>
      <p:sp>
        <p:nvSpPr>
          <p:cNvPr id="42" name="Freeform 41"/>
          <p:cNvSpPr/>
          <p:nvPr/>
        </p:nvSpPr>
        <p:spPr>
          <a:xfrm>
            <a:off x="552450" y="472638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43" name="Freeform 42"/>
          <p:cNvSpPr/>
          <p:nvPr/>
        </p:nvSpPr>
        <p:spPr>
          <a:xfrm>
            <a:off x="533400" y="470733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44" name="Freeform 43"/>
          <p:cNvSpPr/>
          <p:nvPr/>
        </p:nvSpPr>
        <p:spPr>
          <a:xfrm>
            <a:off x="533400" y="4707331"/>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45" name="TextBox 44"/>
          <p:cNvSpPr txBox="1"/>
          <p:nvPr/>
        </p:nvSpPr>
        <p:spPr>
          <a:xfrm>
            <a:off x="685165" y="4727016"/>
            <a:ext cx="2387600" cy="127000"/>
          </a:xfrm>
          <a:prstGeom prst="rect">
            <a:avLst/>
          </a:prstGeom>
        </p:spPr>
        <p:txBody>
          <a:bodyPr lIns="0" tIns="0" rIns="0" bIns="0" anchor="t"/>
          <a:lstStyle/>
          <a:p>
            <a:pPr marL="0" indent="0" algn="l"/>
            <a:r>
              <a:rPr lang="en-US" sz="800" b="1" dirty="0">
                <a:solidFill>
                  <a:srgbClr val="221F20"/>
                </a:solidFill>
                <a:latin typeface="Arial"/>
              </a:rPr>
              <a:t>Provide clear explanation of first assignments.</a:t>
            </a:r>
          </a:p>
        </p:txBody>
      </p:sp>
      <p:sp>
        <p:nvSpPr>
          <p:cNvPr id="46" name="Freeform 45"/>
          <p:cNvSpPr/>
          <p:nvPr/>
        </p:nvSpPr>
        <p:spPr>
          <a:xfrm>
            <a:off x="463550" y="3954729"/>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47" name="Freeform 46"/>
          <p:cNvSpPr/>
          <p:nvPr/>
        </p:nvSpPr>
        <p:spPr>
          <a:xfrm>
            <a:off x="469900" y="582707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48" name="TextBox 47"/>
          <p:cNvSpPr txBox="1"/>
          <p:nvPr/>
        </p:nvSpPr>
        <p:spPr>
          <a:xfrm>
            <a:off x="527050" y="5880419"/>
            <a:ext cx="1790700" cy="127000"/>
          </a:xfrm>
          <a:prstGeom prst="rect">
            <a:avLst/>
          </a:prstGeom>
        </p:spPr>
        <p:txBody>
          <a:bodyPr lIns="0" tIns="0" rIns="0" bIns="0" anchor="t"/>
          <a:lstStyle/>
          <a:p>
            <a:pPr marL="109525" indent="-109525" algn="l">
              <a:buClr>
                <a:srgbClr val="FEFFFE"/>
              </a:buClr>
              <a:buSzPts val="800"/>
              <a:buFont typeface="Arial"/>
              <a:buAutoNum type="arabicPeriod" startAt="7"/>
            </a:pPr>
            <a:r>
              <a:rPr lang="en-US" sz="800" b="1">
                <a:solidFill>
                  <a:srgbClr val="FEFFFE"/>
                </a:solidFill>
                <a:latin typeface="Arial"/>
              </a:rPr>
              <a:t>Review Onboarding Progress</a:t>
            </a:r>
          </a:p>
        </p:txBody>
      </p:sp>
      <p:sp>
        <p:nvSpPr>
          <p:cNvPr id="49" name="Freeform 48"/>
          <p:cNvSpPr/>
          <p:nvPr/>
        </p:nvSpPr>
        <p:spPr>
          <a:xfrm>
            <a:off x="552450" y="61382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50" name="Freeform 49"/>
          <p:cNvSpPr/>
          <p:nvPr/>
        </p:nvSpPr>
        <p:spPr>
          <a:xfrm>
            <a:off x="533400" y="61191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51" name="Freeform 50"/>
          <p:cNvSpPr/>
          <p:nvPr/>
        </p:nvSpPr>
        <p:spPr>
          <a:xfrm>
            <a:off x="533400" y="611917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52" name="TextBox 51"/>
          <p:cNvSpPr txBox="1"/>
          <p:nvPr/>
        </p:nvSpPr>
        <p:spPr>
          <a:xfrm>
            <a:off x="685165" y="6138865"/>
            <a:ext cx="2374900" cy="127000"/>
          </a:xfrm>
          <a:prstGeom prst="rect">
            <a:avLst/>
          </a:prstGeom>
        </p:spPr>
        <p:txBody>
          <a:bodyPr wrap="none" lIns="0" tIns="0" rIns="0" bIns="0" anchor="t"/>
          <a:lstStyle/>
          <a:p>
            <a:r>
              <a:rPr lang="en-US" sz="800" b="1" dirty="0">
                <a:solidFill>
                  <a:srgbClr val="221F20"/>
                </a:solidFill>
                <a:latin typeface="Arial"/>
              </a:rPr>
              <a:t>Provide an early informal performance review.</a:t>
            </a:r>
          </a:p>
        </p:txBody>
      </p:sp>
      <p:sp>
        <p:nvSpPr>
          <p:cNvPr id="57" name="Freeform 56"/>
          <p:cNvSpPr/>
          <p:nvPr/>
        </p:nvSpPr>
        <p:spPr>
          <a:xfrm>
            <a:off x="463550" y="582072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58" name="Freeform 57"/>
          <p:cNvSpPr/>
          <p:nvPr/>
        </p:nvSpPr>
        <p:spPr>
          <a:xfrm>
            <a:off x="3635375" y="208584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3"/>
          </a:solidFill>
        </p:spPr>
      </p:sp>
      <p:sp>
        <p:nvSpPr>
          <p:cNvPr id="59" name="TextBox 58"/>
          <p:cNvSpPr txBox="1"/>
          <p:nvPr/>
        </p:nvSpPr>
        <p:spPr>
          <a:xfrm>
            <a:off x="3692525" y="2139188"/>
            <a:ext cx="1143000" cy="127000"/>
          </a:xfrm>
          <a:prstGeom prst="rect">
            <a:avLst/>
          </a:prstGeom>
        </p:spPr>
        <p:txBody>
          <a:bodyPr lIns="0" tIns="0" rIns="0" bIns="0" anchor="t"/>
          <a:lstStyle/>
          <a:p>
            <a:pPr marL="120091" indent="-120091" algn="l">
              <a:buClr>
                <a:srgbClr val="FEFFFE"/>
              </a:buClr>
              <a:buSzPts val="800"/>
              <a:buFont typeface="Arial"/>
              <a:buAutoNum type="arabicPeriod" startAt="2"/>
            </a:pPr>
            <a:r>
              <a:rPr lang="en-US" sz="800" b="1">
                <a:solidFill>
                  <a:srgbClr val="FEFFFE"/>
                </a:solidFill>
                <a:latin typeface="Arial"/>
              </a:rPr>
              <a:t>Prepare Logistics</a:t>
            </a:r>
          </a:p>
        </p:txBody>
      </p:sp>
      <p:sp>
        <p:nvSpPr>
          <p:cNvPr id="60" name="Freeform 59"/>
          <p:cNvSpPr/>
          <p:nvPr/>
        </p:nvSpPr>
        <p:spPr>
          <a:xfrm>
            <a:off x="3717925" y="23969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61" name="Freeform 60"/>
          <p:cNvSpPr/>
          <p:nvPr/>
        </p:nvSpPr>
        <p:spPr>
          <a:xfrm>
            <a:off x="3698875" y="23779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62" name="Freeform 61"/>
          <p:cNvSpPr/>
          <p:nvPr/>
        </p:nvSpPr>
        <p:spPr>
          <a:xfrm>
            <a:off x="3698875" y="23779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63" name="TextBox 62"/>
          <p:cNvSpPr txBox="1"/>
          <p:nvPr/>
        </p:nvSpPr>
        <p:spPr>
          <a:xfrm>
            <a:off x="3850639" y="2397633"/>
            <a:ext cx="1828800" cy="254000"/>
          </a:xfrm>
          <a:prstGeom prst="rect">
            <a:avLst/>
          </a:prstGeom>
        </p:spPr>
        <p:txBody>
          <a:bodyPr lIns="0" tIns="0" rIns="0" bIns="0" anchor="t"/>
          <a:lstStyle/>
          <a:p>
            <a:pPr marL="0" indent="0" algn="l">
              <a:lnSpc>
                <a:spcPts val="1000"/>
              </a:lnSpc>
            </a:pPr>
            <a:r>
              <a:rPr lang="en-US" sz="800" b="1" dirty="0">
                <a:solidFill>
                  <a:srgbClr val="221F20"/>
                </a:solidFill>
                <a:latin typeface="Arial"/>
              </a:rPr>
              <a:t>Enroll new hire in required courses </a:t>
            </a:r>
            <a:br>
              <a:rPr lang="en-US" sz="800" b="1" dirty="0">
                <a:solidFill>
                  <a:srgbClr val="221F20"/>
                </a:solidFill>
                <a:latin typeface="Arial"/>
              </a:rPr>
            </a:br>
            <a:r>
              <a:rPr lang="en-US" sz="800" b="1" dirty="0">
                <a:solidFill>
                  <a:srgbClr val="221F20"/>
                </a:solidFill>
                <a:latin typeface="Arial"/>
              </a:rPr>
              <a:t>(e.g., compliance, role </a:t>
            </a:r>
            <a:r>
              <a:rPr lang="en-US" sz="800" b="1" dirty="0" smtClean="0">
                <a:solidFill>
                  <a:srgbClr val="221F20"/>
                </a:solidFill>
                <a:latin typeface="Arial"/>
              </a:rPr>
              <a:t>training, PI).</a:t>
            </a:r>
            <a:endParaRPr lang="en-US" sz="800" b="1" dirty="0">
              <a:solidFill>
                <a:srgbClr val="221F20"/>
              </a:solidFill>
              <a:latin typeface="Arial"/>
            </a:endParaRPr>
          </a:p>
        </p:txBody>
      </p:sp>
      <p:sp>
        <p:nvSpPr>
          <p:cNvPr id="64" name="Freeform 63"/>
          <p:cNvSpPr/>
          <p:nvPr/>
        </p:nvSpPr>
        <p:spPr>
          <a:xfrm>
            <a:off x="3717925" y="2687574"/>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65" name="Freeform 64"/>
          <p:cNvSpPr/>
          <p:nvPr/>
        </p:nvSpPr>
        <p:spPr>
          <a:xfrm>
            <a:off x="3698875" y="2668524"/>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66" name="Freeform 65"/>
          <p:cNvSpPr/>
          <p:nvPr/>
        </p:nvSpPr>
        <p:spPr>
          <a:xfrm>
            <a:off x="3698875" y="2668524"/>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67" name="TextBox 66"/>
          <p:cNvSpPr txBox="1"/>
          <p:nvPr/>
        </p:nvSpPr>
        <p:spPr>
          <a:xfrm>
            <a:off x="3850639" y="2688209"/>
            <a:ext cx="2425701" cy="138176"/>
          </a:xfrm>
          <a:prstGeom prst="rect">
            <a:avLst/>
          </a:prstGeom>
        </p:spPr>
        <p:txBody>
          <a:bodyPr lIns="0" tIns="0" rIns="0" bIns="0" anchor="t"/>
          <a:lstStyle/>
          <a:p>
            <a:pPr marL="0" indent="0" algn="l"/>
            <a:r>
              <a:rPr lang="en-US" sz="800" b="1" dirty="0" smtClean="0">
                <a:solidFill>
                  <a:srgbClr val="221F20"/>
                </a:solidFill>
                <a:latin typeface="Arial"/>
              </a:rPr>
              <a:t>Enroll new hire in benefits.</a:t>
            </a:r>
            <a:endParaRPr lang="en-US" sz="800" b="1" dirty="0">
              <a:solidFill>
                <a:srgbClr val="221F20"/>
              </a:solidFill>
              <a:latin typeface="Arial"/>
            </a:endParaRPr>
          </a:p>
        </p:txBody>
      </p:sp>
      <p:sp>
        <p:nvSpPr>
          <p:cNvPr id="68" name="Freeform 67"/>
          <p:cNvSpPr/>
          <p:nvPr/>
        </p:nvSpPr>
        <p:spPr>
          <a:xfrm>
            <a:off x="3717925" y="2851150"/>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69" name="Freeform 68"/>
          <p:cNvSpPr/>
          <p:nvPr/>
        </p:nvSpPr>
        <p:spPr>
          <a:xfrm>
            <a:off x="3698875" y="2832100"/>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70" name="Freeform 69"/>
          <p:cNvSpPr/>
          <p:nvPr/>
        </p:nvSpPr>
        <p:spPr>
          <a:xfrm>
            <a:off x="3698875" y="2832100"/>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71" name="TextBox 70"/>
          <p:cNvSpPr txBox="1"/>
          <p:nvPr/>
        </p:nvSpPr>
        <p:spPr>
          <a:xfrm>
            <a:off x="3850639" y="2851785"/>
            <a:ext cx="1752600" cy="254000"/>
          </a:xfrm>
          <a:prstGeom prst="rect">
            <a:avLst/>
          </a:prstGeom>
        </p:spPr>
        <p:txBody>
          <a:bodyPr lIns="0" tIns="0" rIns="0" bIns="0" anchor="t"/>
          <a:lstStyle/>
          <a:p>
            <a:pPr marL="0" indent="0" algn="l">
              <a:lnSpc>
                <a:spcPts val="1000"/>
              </a:lnSpc>
            </a:pPr>
            <a:r>
              <a:rPr lang="en-US" sz="800" b="1" dirty="0">
                <a:solidFill>
                  <a:srgbClr val="221F20"/>
                </a:solidFill>
                <a:latin typeface="Arial"/>
              </a:rPr>
              <a:t>Liaise with IT to set up computer, network access, etc.</a:t>
            </a:r>
          </a:p>
        </p:txBody>
      </p:sp>
      <p:sp>
        <p:nvSpPr>
          <p:cNvPr id="72" name="Freeform 71"/>
          <p:cNvSpPr/>
          <p:nvPr/>
        </p:nvSpPr>
        <p:spPr>
          <a:xfrm>
            <a:off x="3717925" y="3141726"/>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73" name="Freeform 72"/>
          <p:cNvSpPr/>
          <p:nvPr/>
        </p:nvSpPr>
        <p:spPr>
          <a:xfrm>
            <a:off x="3698875" y="3122676"/>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74" name="Freeform 73"/>
          <p:cNvSpPr/>
          <p:nvPr/>
        </p:nvSpPr>
        <p:spPr>
          <a:xfrm>
            <a:off x="3698875" y="3122676"/>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75" name="TextBox 74"/>
          <p:cNvSpPr txBox="1"/>
          <p:nvPr/>
        </p:nvSpPr>
        <p:spPr>
          <a:xfrm>
            <a:off x="3850640" y="3142361"/>
            <a:ext cx="1905000" cy="127000"/>
          </a:xfrm>
          <a:prstGeom prst="rect">
            <a:avLst/>
          </a:prstGeom>
        </p:spPr>
        <p:txBody>
          <a:bodyPr wrap="none" lIns="0" tIns="0" rIns="0" bIns="0" anchor="t"/>
          <a:lstStyle/>
          <a:p>
            <a:r>
              <a:rPr lang="en-US" sz="800" b="1" dirty="0">
                <a:solidFill>
                  <a:srgbClr val="221F20"/>
                </a:solidFill>
                <a:latin typeface="Arial"/>
              </a:rPr>
              <a:t>P</a:t>
            </a:r>
            <a:r>
              <a:rPr lang="en-US" sz="800" b="1" dirty="0" smtClean="0">
                <a:solidFill>
                  <a:srgbClr val="221F20"/>
                </a:solidFill>
                <a:latin typeface="Arial"/>
              </a:rPr>
              <a:t>repare workspace – desk, locker, office badge etc.</a:t>
            </a:r>
            <a:endParaRPr lang="en-US" sz="800" b="1" dirty="0">
              <a:solidFill>
                <a:srgbClr val="221F20"/>
              </a:solidFill>
              <a:latin typeface="Arial"/>
            </a:endParaRPr>
          </a:p>
        </p:txBody>
      </p:sp>
      <p:sp>
        <p:nvSpPr>
          <p:cNvPr id="76" name="Freeform 75"/>
          <p:cNvSpPr/>
          <p:nvPr/>
        </p:nvSpPr>
        <p:spPr>
          <a:xfrm>
            <a:off x="3629025" y="207949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77" name="Freeform 76"/>
          <p:cNvSpPr/>
          <p:nvPr/>
        </p:nvSpPr>
        <p:spPr>
          <a:xfrm>
            <a:off x="3635375" y="3961079"/>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78" name="TextBox 77"/>
          <p:cNvSpPr txBox="1"/>
          <p:nvPr/>
        </p:nvSpPr>
        <p:spPr>
          <a:xfrm>
            <a:off x="3692525" y="4014418"/>
            <a:ext cx="2540000" cy="127000"/>
          </a:xfrm>
          <a:prstGeom prst="rect">
            <a:avLst/>
          </a:prstGeom>
        </p:spPr>
        <p:txBody>
          <a:bodyPr lIns="0" tIns="0" rIns="0" bIns="0" anchor="t"/>
          <a:lstStyle/>
          <a:p>
            <a:pPr marL="121006" indent="-121006" algn="l">
              <a:buClr>
                <a:srgbClr val="FEFFFE"/>
              </a:buClr>
              <a:buSzPts val="800"/>
              <a:buFont typeface="Arial"/>
              <a:buAutoNum type="arabicPeriod" startAt="5"/>
            </a:pPr>
            <a:r>
              <a:rPr lang="en-US" sz="800" b="1" dirty="0" smtClean="0">
                <a:solidFill>
                  <a:srgbClr val="FEFFFE"/>
                </a:solidFill>
                <a:latin typeface="Arial"/>
              </a:rPr>
              <a:t>Build Networks</a:t>
            </a:r>
            <a:endParaRPr lang="en-US" sz="800" b="1" dirty="0">
              <a:solidFill>
                <a:srgbClr val="FEFFFE"/>
              </a:solidFill>
              <a:latin typeface="Arial"/>
            </a:endParaRPr>
          </a:p>
        </p:txBody>
      </p:sp>
      <p:sp>
        <p:nvSpPr>
          <p:cNvPr id="79" name="Freeform 78"/>
          <p:cNvSpPr/>
          <p:nvPr/>
        </p:nvSpPr>
        <p:spPr>
          <a:xfrm>
            <a:off x="3717925" y="42722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80" name="Freeform 79"/>
          <p:cNvSpPr/>
          <p:nvPr/>
        </p:nvSpPr>
        <p:spPr>
          <a:xfrm>
            <a:off x="3698875" y="42531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81" name="Freeform 80"/>
          <p:cNvSpPr/>
          <p:nvPr/>
        </p:nvSpPr>
        <p:spPr>
          <a:xfrm>
            <a:off x="3698875" y="42531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82" name="TextBox 81"/>
          <p:cNvSpPr txBox="1"/>
          <p:nvPr/>
        </p:nvSpPr>
        <p:spPr>
          <a:xfrm>
            <a:off x="3850640" y="4272864"/>
            <a:ext cx="1143000" cy="127000"/>
          </a:xfrm>
          <a:prstGeom prst="rect">
            <a:avLst/>
          </a:prstGeom>
        </p:spPr>
        <p:txBody>
          <a:bodyPr wrap="none" lIns="0" tIns="0" rIns="0" bIns="0" anchor="t"/>
          <a:lstStyle/>
          <a:p>
            <a:r>
              <a:rPr lang="en-US" sz="800" b="1" dirty="0">
                <a:solidFill>
                  <a:srgbClr val="221F20"/>
                </a:solidFill>
                <a:latin typeface="Arial"/>
              </a:rPr>
              <a:t>Arrange a team lunch.</a:t>
            </a:r>
          </a:p>
        </p:txBody>
      </p:sp>
      <p:sp>
        <p:nvSpPr>
          <p:cNvPr id="83" name="Freeform 82"/>
          <p:cNvSpPr/>
          <p:nvPr/>
        </p:nvSpPr>
        <p:spPr>
          <a:xfrm>
            <a:off x="3717925" y="443580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84" name="Freeform 83"/>
          <p:cNvSpPr/>
          <p:nvPr/>
        </p:nvSpPr>
        <p:spPr>
          <a:xfrm>
            <a:off x="3698875" y="441675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85" name="Freeform 84"/>
          <p:cNvSpPr/>
          <p:nvPr/>
        </p:nvSpPr>
        <p:spPr>
          <a:xfrm>
            <a:off x="3698875" y="441675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86" name="TextBox 85"/>
          <p:cNvSpPr txBox="1"/>
          <p:nvPr/>
        </p:nvSpPr>
        <p:spPr>
          <a:xfrm>
            <a:off x="3850640" y="4436440"/>
            <a:ext cx="1219200" cy="127000"/>
          </a:xfrm>
          <a:prstGeom prst="rect">
            <a:avLst/>
          </a:prstGeom>
        </p:spPr>
        <p:txBody>
          <a:bodyPr wrap="none" lIns="0" tIns="0" rIns="0" bIns="0" anchor="t"/>
          <a:lstStyle/>
          <a:p>
            <a:r>
              <a:rPr lang="en-US" sz="800">
                <a:solidFill>
                  <a:srgbClr val="221F20"/>
                </a:solidFill>
                <a:latin typeface="Arial"/>
              </a:rPr>
              <a:t>Assign a buddy/mentor.</a:t>
            </a:r>
          </a:p>
        </p:txBody>
      </p:sp>
      <p:sp>
        <p:nvSpPr>
          <p:cNvPr id="87" name="Freeform 86"/>
          <p:cNvSpPr/>
          <p:nvPr/>
        </p:nvSpPr>
        <p:spPr>
          <a:xfrm>
            <a:off x="3717925" y="459938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88" name="Freeform 87"/>
          <p:cNvSpPr/>
          <p:nvPr/>
        </p:nvSpPr>
        <p:spPr>
          <a:xfrm>
            <a:off x="3698875" y="458033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89" name="Freeform 88"/>
          <p:cNvSpPr/>
          <p:nvPr/>
        </p:nvSpPr>
        <p:spPr>
          <a:xfrm>
            <a:off x="3698875" y="4580331"/>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90" name="TextBox 89"/>
          <p:cNvSpPr txBox="1"/>
          <p:nvPr/>
        </p:nvSpPr>
        <p:spPr>
          <a:xfrm>
            <a:off x="3850640" y="4600016"/>
            <a:ext cx="1676400" cy="127000"/>
          </a:xfrm>
          <a:prstGeom prst="rect">
            <a:avLst/>
          </a:prstGeom>
        </p:spPr>
        <p:txBody>
          <a:bodyPr wrap="none" lIns="0" tIns="0" rIns="0" bIns="0" anchor="t"/>
          <a:lstStyle/>
          <a:p>
            <a:r>
              <a:rPr lang="en-US" sz="800" b="1" dirty="0">
                <a:solidFill>
                  <a:srgbClr val="221F20"/>
                </a:solidFill>
                <a:latin typeface="Arial"/>
              </a:rPr>
              <a:t>Provide a list of helpful </a:t>
            </a:r>
            <a:r>
              <a:rPr lang="en-US" sz="800" b="1" dirty="0" smtClean="0">
                <a:solidFill>
                  <a:srgbClr val="221F20"/>
                </a:solidFill>
                <a:latin typeface="Arial"/>
              </a:rPr>
              <a:t>contacts – internal </a:t>
            </a:r>
          </a:p>
          <a:p>
            <a:r>
              <a:rPr lang="en-US" sz="800" b="1" dirty="0" smtClean="0">
                <a:solidFill>
                  <a:srgbClr val="221F20"/>
                </a:solidFill>
                <a:latin typeface="Arial"/>
              </a:rPr>
              <a:t>and external.</a:t>
            </a:r>
          </a:p>
          <a:p>
            <a:r>
              <a:rPr lang="en-US" sz="800" b="1" dirty="0" smtClean="0">
                <a:solidFill>
                  <a:srgbClr val="221F20"/>
                </a:solidFill>
                <a:latin typeface="Arial"/>
                <a:hlinkClick r:id="rId3"/>
              </a:rPr>
              <a:t>Order business cards</a:t>
            </a:r>
            <a:r>
              <a:rPr lang="en-US" sz="800" b="1" dirty="0" smtClean="0">
                <a:solidFill>
                  <a:srgbClr val="221F20"/>
                </a:solidFill>
                <a:latin typeface="Arial"/>
              </a:rPr>
              <a:t>--</a:t>
            </a:r>
            <a:r>
              <a:rPr lang="en-US" sz="800" dirty="0" smtClean="0">
                <a:solidFill>
                  <a:srgbClr val="221F20"/>
                </a:solidFill>
                <a:latin typeface="Arial"/>
              </a:rPr>
              <a:t>instructions in comments below.</a:t>
            </a:r>
            <a:endParaRPr lang="en-US" sz="800" dirty="0">
              <a:solidFill>
                <a:srgbClr val="221F20"/>
              </a:solidFill>
              <a:latin typeface="Arial"/>
            </a:endParaRPr>
          </a:p>
        </p:txBody>
      </p:sp>
      <p:sp>
        <p:nvSpPr>
          <p:cNvPr id="95" name="Freeform 94"/>
          <p:cNvSpPr/>
          <p:nvPr/>
        </p:nvSpPr>
        <p:spPr>
          <a:xfrm>
            <a:off x="3629025" y="3954729"/>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96" name="Freeform 95"/>
          <p:cNvSpPr/>
          <p:nvPr/>
        </p:nvSpPr>
        <p:spPr>
          <a:xfrm>
            <a:off x="3635375" y="582707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3"/>
          </a:solidFill>
        </p:spPr>
      </p:sp>
      <p:sp>
        <p:nvSpPr>
          <p:cNvPr id="97" name="TextBox 96"/>
          <p:cNvSpPr txBox="1"/>
          <p:nvPr/>
        </p:nvSpPr>
        <p:spPr>
          <a:xfrm>
            <a:off x="3692525" y="5880419"/>
            <a:ext cx="1841500" cy="127000"/>
          </a:xfrm>
          <a:prstGeom prst="rect">
            <a:avLst/>
          </a:prstGeom>
        </p:spPr>
        <p:txBody>
          <a:bodyPr lIns="0" tIns="0" rIns="0" bIns="0" anchor="t"/>
          <a:lstStyle/>
          <a:p>
            <a:pPr marL="121818" indent="-121818" algn="l">
              <a:buClr>
                <a:srgbClr val="FEFFFE"/>
              </a:buClr>
              <a:buSzPts val="800"/>
              <a:buFont typeface="Arial"/>
              <a:buAutoNum type="arabicPeriod" startAt="8"/>
            </a:pPr>
            <a:r>
              <a:rPr lang="en-US" sz="800" b="1">
                <a:solidFill>
                  <a:srgbClr val="FEFFFE"/>
                </a:solidFill>
                <a:latin typeface="Arial"/>
              </a:rPr>
              <a:t>Measure Onboarding Success</a:t>
            </a:r>
          </a:p>
        </p:txBody>
      </p:sp>
      <p:sp>
        <p:nvSpPr>
          <p:cNvPr id="98" name="Freeform 97"/>
          <p:cNvSpPr/>
          <p:nvPr/>
        </p:nvSpPr>
        <p:spPr>
          <a:xfrm>
            <a:off x="3717925" y="61382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99" name="Freeform 98"/>
          <p:cNvSpPr/>
          <p:nvPr/>
        </p:nvSpPr>
        <p:spPr>
          <a:xfrm>
            <a:off x="3698875" y="61191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00" name="Freeform 99"/>
          <p:cNvSpPr/>
          <p:nvPr/>
        </p:nvSpPr>
        <p:spPr>
          <a:xfrm>
            <a:off x="3698875" y="611917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01" name="TextBox 100"/>
          <p:cNvSpPr txBox="1"/>
          <p:nvPr/>
        </p:nvSpPr>
        <p:spPr>
          <a:xfrm>
            <a:off x="3850640" y="6138865"/>
            <a:ext cx="1955800" cy="127000"/>
          </a:xfrm>
          <a:prstGeom prst="rect">
            <a:avLst/>
          </a:prstGeom>
        </p:spPr>
        <p:txBody>
          <a:bodyPr wrap="none" lIns="0" tIns="0" rIns="0" bIns="0" anchor="t"/>
          <a:lstStyle/>
          <a:p>
            <a:r>
              <a:rPr lang="en-US" sz="800" dirty="0">
                <a:solidFill>
                  <a:srgbClr val="221F20"/>
                </a:solidFill>
                <a:latin typeface="Arial"/>
              </a:rPr>
              <a:t>Deploy a new hire satisfaction survey.</a:t>
            </a:r>
          </a:p>
        </p:txBody>
      </p:sp>
      <p:sp>
        <p:nvSpPr>
          <p:cNvPr id="106" name="Freeform 105"/>
          <p:cNvSpPr/>
          <p:nvPr/>
        </p:nvSpPr>
        <p:spPr>
          <a:xfrm>
            <a:off x="3629025" y="582072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07" name="Freeform 106"/>
          <p:cNvSpPr/>
          <p:nvPr/>
        </p:nvSpPr>
        <p:spPr>
          <a:xfrm>
            <a:off x="6800850" y="208584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108" name="TextBox 107"/>
          <p:cNvSpPr txBox="1"/>
          <p:nvPr/>
        </p:nvSpPr>
        <p:spPr>
          <a:xfrm>
            <a:off x="6858000" y="2139188"/>
            <a:ext cx="2032000" cy="127000"/>
          </a:xfrm>
          <a:prstGeom prst="rect">
            <a:avLst/>
          </a:prstGeom>
        </p:spPr>
        <p:txBody>
          <a:bodyPr lIns="0" tIns="0" rIns="0" bIns="0" anchor="t"/>
          <a:lstStyle/>
          <a:p>
            <a:pPr marL="120599" indent="-120599" algn="l">
              <a:buClr>
                <a:srgbClr val="FEFFFE"/>
              </a:buClr>
              <a:buSzPts val="800"/>
              <a:buFont typeface="Arial"/>
              <a:buAutoNum type="arabicPeriod" startAt="3"/>
            </a:pPr>
            <a:r>
              <a:rPr lang="en-US" sz="800" b="1">
                <a:solidFill>
                  <a:srgbClr val="FEFFFE"/>
                </a:solidFill>
                <a:latin typeface="Arial"/>
              </a:rPr>
              <a:t>Keep Key Stakeholders Informed</a:t>
            </a:r>
          </a:p>
        </p:txBody>
      </p:sp>
      <p:sp>
        <p:nvSpPr>
          <p:cNvPr id="109" name="Freeform 108"/>
          <p:cNvSpPr/>
          <p:nvPr/>
        </p:nvSpPr>
        <p:spPr>
          <a:xfrm>
            <a:off x="6883400" y="23969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10" name="Freeform 109"/>
          <p:cNvSpPr/>
          <p:nvPr/>
        </p:nvSpPr>
        <p:spPr>
          <a:xfrm>
            <a:off x="6857633" y="24033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11" name="Freeform 110"/>
          <p:cNvSpPr/>
          <p:nvPr/>
        </p:nvSpPr>
        <p:spPr>
          <a:xfrm>
            <a:off x="6865424" y="2399152"/>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12" name="TextBox 111"/>
          <p:cNvSpPr txBox="1"/>
          <p:nvPr/>
        </p:nvSpPr>
        <p:spPr>
          <a:xfrm>
            <a:off x="7016115" y="2362200"/>
            <a:ext cx="1536700" cy="127000"/>
          </a:xfrm>
          <a:prstGeom prst="rect">
            <a:avLst/>
          </a:prstGeom>
        </p:spPr>
        <p:txBody>
          <a:bodyPr wrap="none" lIns="0" tIns="0" rIns="0" bIns="0" anchor="t"/>
          <a:lstStyle/>
          <a:p>
            <a:r>
              <a:rPr lang="en-US" sz="800" b="1" dirty="0">
                <a:solidFill>
                  <a:srgbClr val="221F20"/>
                </a:solidFill>
                <a:latin typeface="Arial"/>
              </a:rPr>
              <a:t>Clarify ownership of </a:t>
            </a:r>
            <a:r>
              <a:rPr lang="en-US" sz="800" b="1" dirty="0" smtClean="0">
                <a:solidFill>
                  <a:srgbClr val="221F20"/>
                </a:solidFill>
                <a:latin typeface="Arial"/>
              </a:rPr>
              <a:t>activities among team </a:t>
            </a:r>
          </a:p>
          <a:p>
            <a:r>
              <a:rPr lang="en-US" sz="800" b="1" dirty="0" smtClean="0">
                <a:solidFill>
                  <a:srgbClr val="221F20"/>
                </a:solidFill>
                <a:latin typeface="Arial"/>
              </a:rPr>
              <a:t>and delegate tasks to onboard new hire.</a:t>
            </a:r>
            <a:endParaRPr lang="en-US" sz="800" b="1" dirty="0">
              <a:solidFill>
                <a:srgbClr val="221F20"/>
              </a:solidFill>
              <a:latin typeface="Arial"/>
            </a:endParaRPr>
          </a:p>
        </p:txBody>
      </p:sp>
      <p:sp>
        <p:nvSpPr>
          <p:cNvPr id="115" name="Freeform 114"/>
          <p:cNvSpPr/>
          <p:nvPr/>
        </p:nvSpPr>
        <p:spPr>
          <a:xfrm>
            <a:off x="6864350" y="2638683"/>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txBody>
          <a:bodyPr/>
          <a:lstStyle/>
          <a:p>
            <a:endParaRPr lang="en-US" dirty="0"/>
          </a:p>
        </p:txBody>
      </p:sp>
      <p:sp>
        <p:nvSpPr>
          <p:cNvPr id="118" name="Freeform 117"/>
          <p:cNvSpPr/>
          <p:nvPr/>
        </p:nvSpPr>
        <p:spPr>
          <a:xfrm>
            <a:off x="6847839" y="2852966"/>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19" name="Freeform 118"/>
          <p:cNvSpPr/>
          <p:nvPr/>
        </p:nvSpPr>
        <p:spPr>
          <a:xfrm>
            <a:off x="6864349" y="282012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20" name="TextBox 119"/>
          <p:cNvSpPr txBox="1"/>
          <p:nvPr/>
        </p:nvSpPr>
        <p:spPr>
          <a:xfrm>
            <a:off x="7005727" y="2619634"/>
            <a:ext cx="2425700" cy="140335"/>
          </a:xfrm>
          <a:prstGeom prst="rect">
            <a:avLst/>
          </a:prstGeom>
        </p:spPr>
        <p:txBody>
          <a:bodyPr lIns="0" tIns="0" rIns="0" bIns="0" anchor="t"/>
          <a:lstStyle/>
          <a:p>
            <a:pPr marL="0" indent="0" algn="l">
              <a:lnSpc>
                <a:spcPts val="1000"/>
              </a:lnSpc>
            </a:pPr>
            <a:r>
              <a:rPr lang="en-US" sz="800" b="1" dirty="0" smtClean="0">
                <a:solidFill>
                  <a:srgbClr val="221F20"/>
                </a:solidFill>
                <a:latin typeface="Arial"/>
              </a:rPr>
              <a:t>Keep </a:t>
            </a:r>
            <a:r>
              <a:rPr lang="en-US" sz="800" b="1" dirty="0">
                <a:solidFill>
                  <a:srgbClr val="221F20"/>
                </a:solidFill>
                <a:latin typeface="Arial"/>
              </a:rPr>
              <a:t>relevant team members updated.</a:t>
            </a:r>
          </a:p>
        </p:txBody>
      </p:sp>
      <p:sp>
        <p:nvSpPr>
          <p:cNvPr id="121" name="Freeform 120"/>
          <p:cNvSpPr/>
          <p:nvPr/>
        </p:nvSpPr>
        <p:spPr>
          <a:xfrm>
            <a:off x="6794500" y="207949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22" name="Freeform 121"/>
          <p:cNvSpPr/>
          <p:nvPr/>
        </p:nvSpPr>
        <p:spPr>
          <a:xfrm>
            <a:off x="6800850" y="3961079"/>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123" name="TextBox 122"/>
          <p:cNvSpPr txBox="1"/>
          <p:nvPr/>
        </p:nvSpPr>
        <p:spPr>
          <a:xfrm>
            <a:off x="6858000" y="4014418"/>
            <a:ext cx="2844800" cy="127000"/>
          </a:xfrm>
          <a:prstGeom prst="rect">
            <a:avLst/>
          </a:prstGeom>
        </p:spPr>
        <p:txBody>
          <a:bodyPr lIns="0" tIns="0" rIns="0" bIns="0" anchor="t"/>
          <a:lstStyle/>
          <a:p>
            <a:pPr marL="127000" indent="-127000" algn="l">
              <a:buClr>
                <a:srgbClr val="FEFFFE"/>
              </a:buClr>
              <a:buSzPts val="800"/>
              <a:buFont typeface="Arial"/>
              <a:buAutoNum type="arabicPeriod" startAt="4"/>
            </a:pPr>
            <a:r>
              <a:rPr lang="en-US" sz="800" b="1" dirty="0" smtClean="0">
                <a:solidFill>
                  <a:srgbClr val="FEFFFE"/>
                </a:solidFill>
                <a:latin typeface="Arial"/>
              </a:rPr>
              <a:t>Introduce Organizational </a:t>
            </a:r>
            <a:r>
              <a:rPr lang="en-US" sz="800" b="1" dirty="0">
                <a:solidFill>
                  <a:srgbClr val="FEFFFE"/>
                </a:solidFill>
                <a:latin typeface="Arial"/>
              </a:rPr>
              <a:t>Culture</a:t>
            </a:r>
          </a:p>
        </p:txBody>
      </p:sp>
      <p:sp>
        <p:nvSpPr>
          <p:cNvPr id="124" name="Freeform 123"/>
          <p:cNvSpPr/>
          <p:nvPr/>
        </p:nvSpPr>
        <p:spPr>
          <a:xfrm>
            <a:off x="6883400" y="42722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125" name="Freeform 124"/>
          <p:cNvSpPr/>
          <p:nvPr/>
        </p:nvSpPr>
        <p:spPr>
          <a:xfrm>
            <a:off x="6864350" y="42531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126" name="Freeform 125"/>
          <p:cNvSpPr/>
          <p:nvPr/>
        </p:nvSpPr>
        <p:spPr>
          <a:xfrm>
            <a:off x="6864350" y="42531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127" name="TextBox 126"/>
          <p:cNvSpPr txBox="1"/>
          <p:nvPr/>
        </p:nvSpPr>
        <p:spPr>
          <a:xfrm>
            <a:off x="7016114" y="4272864"/>
            <a:ext cx="2578735" cy="118771"/>
          </a:xfrm>
          <a:prstGeom prst="rect">
            <a:avLst/>
          </a:prstGeom>
        </p:spPr>
        <p:txBody>
          <a:bodyPr lIns="0" tIns="0" rIns="0" bIns="0" anchor="t"/>
          <a:lstStyle/>
          <a:p>
            <a:pPr marL="0" indent="0" algn="l"/>
            <a:r>
              <a:rPr lang="en-US" sz="800" b="1" dirty="0">
                <a:solidFill>
                  <a:srgbClr val="221F20"/>
                </a:solidFill>
                <a:latin typeface="Arial"/>
              </a:rPr>
              <a:t>Give </a:t>
            </a:r>
            <a:r>
              <a:rPr lang="en-US" sz="800" b="1" dirty="0" smtClean="0">
                <a:solidFill>
                  <a:srgbClr val="221F20"/>
                </a:solidFill>
                <a:latin typeface="Arial"/>
              </a:rPr>
              <a:t>new </a:t>
            </a:r>
            <a:r>
              <a:rPr lang="en-US" sz="800" b="1" dirty="0">
                <a:solidFill>
                  <a:srgbClr val="221F20"/>
                </a:solidFill>
                <a:latin typeface="Arial"/>
              </a:rPr>
              <a:t>hire </a:t>
            </a:r>
            <a:r>
              <a:rPr lang="en-US" sz="800" b="1" dirty="0" smtClean="0">
                <a:solidFill>
                  <a:srgbClr val="221F20"/>
                </a:solidFill>
                <a:latin typeface="Arial"/>
              </a:rPr>
              <a:t>a tour of the office </a:t>
            </a:r>
            <a:r>
              <a:rPr lang="en-US" sz="800" b="1" u="sng" dirty="0" smtClean="0">
                <a:solidFill>
                  <a:srgbClr val="221F20"/>
                </a:solidFill>
                <a:latin typeface="Arial"/>
              </a:rPr>
              <a:t>and</a:t>
            </a:r>
            <a:r>
              <a:rPr lang="en-US" sz="800" b="1" dirty="0" smtClean="0">
                <a:solidFill>
                  <a:srgbClr val="221F20"/>
                </a:solidFill>
                <a:latin typeface="Arial"/>
              </a:rPr>
              <a:t> MADE@.</a:t>
            </a:r>
            <a:endParaRPr lang="en-US" sz="800" b="1" dirty="0">
              <a:solidFill>
                <a:srgbClr val="221F20"/>
              </a:solidFill>
              <a:latin typeface="Arial"/>
            </a:endParaRPr>
          </a:p>
        </p:txBody>
      </p:sp>
      <p:sp>
        <p:nvSpPr>
          <p:cNvPr id="128" name="Freeform 127"/>
          <p:cNvSpPr/>
          <p:nvPr/>
        </p:nvSpPr>
        <p:spPr>
          <a:xfrm>
            <a:off x="6883400" y="443580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29" name="Freeform 128"/>
          <p:cNvSpPr/>
          <p:nvPr/>
        </p:nvSpPr>
        <p:spPr>
          <a:xfrm>
            <a:off x="6864350" y="441675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30" name="Freeform 129"/>
          <p:cNvSpPr/>
          <p:nvPr/>
        </p:nvSpPr>
        <p:spPr>
          <a:xfrm>
            <a:off x="6864350" y="441675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31" name="TextBox 130"/>
          <p:cNvSpPr txBox="1"/>
          <p:nvPr/>
        </p:nvSpPr>
        <p:spPr>
          <a:xfrm>
            <a:off x="7016115" y="4436440"/>
            <a:ext cx="1727200" cy="127000"/>
          </a:xfrm>
          <a:prstGeom prst="rect">
            <a:avLst/>
          </a:prstGeom>
        </p:spPr>
        <p:txBody>
          <a:bodyPr wrap="none" lIns="0" tIns="0" rIns="0" bIns="0" anchor="t"/>
          <a:lstStyle/>
          <a:p>
            <a:r>
              <a:rPr lang="en-US" sz="800" b="1" dirty="0">
                <a:solidFill>
                  <a:srgbClr val="221F20"/>
                </a:solidFill>
                <a:latin typeface="Arial"/>
              </a:rPr>
              <a:t>Explain the organization’s values.</a:t>
            </a:r>
          </a:p>
        </p:txBody>
      </p:sp>
      <p:sp>
        <p:nvSpPr>
          <p:cNvPr id="132" name="Freeform 131"/>
          <p:cNvSpPr/>
          <p:nvPr/>
        </p:nvSpPr>
        <p:spPr>
          <a:xfrm>
            <a:off x="6883400" y="459938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33" name="Freeform 132"/>
          <p:cNvSpPr/>
          <p:nvPr/>
        </p:nvSpPr>
        <p:spPr>
          <a:xfrm>
            <a:off x="6864350" y="458033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34" name="Freeform 133"/>
          <p:cNvSpPr/>
          <p:nvPr/>
        </p:nvSpPr>
        <p:spPr>
          <a:xfrm>
            <a:off x="6864350" y="4580331"/>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35" name="TextBox 134"/>
          <p:cNvSpPr txBox="1"/>
          <p:nvPr/>
        </p:nvSpPr>
        <p:spPr>
          <a:xfrm>
            <a:off x="7016115" y="4600016"/>
            <a:ext cx="2006600" cy="127000"/>
          </a:xfrm>
          <a:prstGeom prst="rect">
            <a:avLst/>
          </a:prstGeom>
        </p:spPr>
        <p:txBody>
          <a:bodyPr wrap="none" lIns="0" tIns="0" rIns="0" bIns="0" anchor="t"/>
          <a:lstStyle/>
          <a:p>
            <a:r>
              <a:rPr lang="en-US" sz="800" dirty="0">
                <a:solidFill>
                  <a:srgbClr val="221F20"/>
                </a:solidFill>
                <a:latin typeface="Arial"/>
              </a:rPr>
              <a:t>Share employment branding materials.</a:t>
            </a:r>
          </a:p>
        </p:txBody>
      </p:sp>
      <p:sp>
        <p:nvSpPr>
          <p:cNvPr id="136" name="Freeform 135"/>
          <p:cNvSpPr/>
          <p:nvPr/>
        </p:nvSpPr>
        <p:spPr>
          <a:xfrm>
            <a:off x="6883400" y="4762957"/>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37" name="Freeform 136"/>
          <p:cNvSpPr/>
          <p:nvPr/>
        </p:nvSpPr>
        <p:spPr>
          <a:xfrm>
            <a:off x="6864350" y="4743907"/>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38" name="Freeform 137"/>
          <p:cNvSpPr/>
          <p:nvPr/>
        </p:nvSpPr>
        <p:spPr>
          <a:xfrm>
            <a:off x="6864350" y="4743907"/>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39" name="TextBox 138"/>
          <p:cNvSpPr txBox="1"/>
          <p:nvPr/>
        </p:nvSpPr>
        <p:spPr>
          <a:xfrm>
            <a:off x="7016114" y="4763592"/>
            <a:ext cx="2527300" cy="147757"/>
          </a:xfrm>
          <a:prstGeom prst="rect">
            <a:avLst/>
          </a:prstGeom>
        </p:spPr>
        <p:txBody>
          <a:bodyPr lIns="0" tIns="0" rIns="0" bIns="0" anchor="t"/>
          <a:lstStyle/>
          <a:p>
            <a:pPr marL="0" indent="0">
              <a:lnSpc>
                <a:spcPts val="1000"/>
              </a:lnSpc>
            </a:pPr>
            <a:r>
              <a:rPr lang="en-US" sz="800" b="1" dirty="0" smtClean="0">
                <a:solidFill>
                  <a:srgbClr val="221F20"/>
                </a:solidFill>
                <a:latin typeface="Arial"/>
              </a:rPr>
              <a:t>Review Systems: Vitruvian ‘Standards’, </a:t>
            </a:r>
            <a:r>
              <a:rPr lang="en-US" sz="800" b="1" dirty="0" err="1" smtClean="0">
                <a:solidFill>
                  <a:srgbClr val="221F20"/>
                </a:solidFill>
                <a:latin typeface="Arial"/>
              </a:rPr>
              <a:t>Roomzilla</a:t>
            </a:r>
            <a:r>
              <a:rPr lang="en-US" sz="800" b="1" dirty="0" smtClean="0">
                <a:solidFill>
                  <a:srgbClr val="221F20"/>
                </a:solidFill>
                <a:latin typeface="Arial"/>
              </a:rPr>
              <a:t>, Calendar, Hangouts, WIFI, Printer, Mailing.</a:t>
            </a:r>
          </a:p>
        </p:txBody>
      </p:sp>
      <p:sp>
        <p:nvSpPr>
          <p:cNvPr id="140" name="Freeform 139"/>
          <p:cNvSpPr/>
          <p:nvPr/>
        </p:nvSpPr>
        <p:spPr>
          <a:xfrm>
            <a:off x="6794500" y="3954729"/>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41" name="Freeform 140"/>
          <p:cNvSpPr/>
          <p:nvPr/>
        </p:nvSpPr>
        <p:spPr>
          <a:xfrm>
            <a:off x="3361941" y="2501583"/>
            <a:ext cx="169037" cy="338074"/>
          </a:xfrm>
          <a:custGeom>
            <a:avLst/>
            <a:gdLst/>
            <a:ahLst/>
            <a:cxnLst/>
            <a:rect l="l" t="t" r="r" b="b"/>
            <a:pathLst>
              <a:path w="169037" h="338074">
                <a:moveTo>
                  <a:pt x="169037" y="169037"/>
                </a:moveTo>
                <a:lnTo>
                  <a:pt x="0" y="0"/>
                </a:lnTo>
                <a:lnTo>
                  <a:pt x="0" y="338074"/>
                </a:lnTo>
                <a:close/>
              </a:path>
            </a:pathLst>
          </a:custGeom>
          <a:solidFill>
            <a:srgbClr val="58585A"/>
          </a:solidFill>
        </p:spPr>
      </p:sp>
      <p:sp>
        <p:nvSpPr>
          <p:cNvPr id="142" name="Freeform 141"/>
          <p:cNvSpPr/>
          <p:nvPr/>
        </p:nvSpPr>
        <p:spPr>
          <a:xfrm>
            <a:off x="3361947" y="4376812"/>
            <a:ext cx="169037" cy="338074"/>
          </a:xfrm>
          <a:custGeom>
            <a:avLst/>
            <a:gdLst/>
            <a:ahLst/>
            <a:cxnLst/>
            <a:rect l="l" t="t" r="r" b="b"/>
            <a:pathLst>
              <a:path w="169037" h="338074">
                <a:moveTo>
                  <a:pt x="0" y="169038"/>
                </a:moveTo>
                <a:lnTo>
                  <a:pt x="169037" y="0"/>
                </a:lnTo>
                <a:lnTo>
                  <a:pt x="169037" y="338075"/>
                </a:lnTo>
                <a:close/>
              </a:path>
            </a:pathLst>
          </a:custGeom>
          <a:solidFill>
            <a:srgbClr val="58585A"/>
          </a:solidFill>
        </p:spPr>
      </p:sp>
      <p:sp>
        <p:nvSpPr>
          <p:cNvPr id="143" name="Freeform 142"/>
          <p:cNvSpPr/>
          <p:nvPr/>
        </p:nvSpPr>
        <p:spPr>
          <a:xfrm>
            <a:off x="1688338" y="5296987"/>
            <a:ext cx="338074" cy="169037"/>
          </a:xfrm>
          <a:custGeom>
            <a:avLst/>
            <a:gdLst/>
            <a:ahLst/>
            <a:cxnLst/>
            <a:rect l="l" t="t" r="r" b="b"/>
            <a:pathLst>
              <a:path w="338074" h="169037">
                <a:moveTo>
                  <a:pt x="169037" y="169037"/>
                </a:moveTo>
                <a:lnTo>
                  <a:pt x="0" y="0"/>
                </a:lnTo>
                <a:lnTo>
                  <a:pt x="338074" y="0"/>
                </a:lnTo>
                <a:close/>
              </a:path>
            </a:pathLst>
          </a:custGeom>
          <a:solidFill>
            <a:srgbClr val="58585A"/>
          </a:solidFill>
        </p:spPr>
      </p:sp>
      <p:sp>
        <p:nvSpPr>
          <p:cNvPr id="144" name="Freeform 143"/>
          <p:cNvSpPr/>
          <p:nvPr/>
        </p:nvSpPr>
        <p:spPr>
          <a:xfrm>
            <a:off x="8031988" y="3421756"/>
            <a:ext cx="338074" cy="169037"/>
          </a:xfrm>
          <a:custGeom>
            <a:avLst/>
            <a:gdLst/>
            <a:ahLst/>
            <a:cxnLst/>
            <a:rect l="l" t="t" r="r" b="b"/>
            <a:pathLst>
              <a:path w="338074" h="169037">
                <a:moveTo>
                  <a:pt x="169037" y="169037"/>
                </a:moveTo>
                <a:lnTo>
                  <a:pt x="0" y="0"/>
                </a:lnTo>
                <a:lnTo>
                  <a:pt x="338074" y="0"/>
                </a:lnTo>
                <a:close/>
              </a:path>
            </a:pathLst>
          </a:custGeom>
          <a:solidFill>
            <a:srgbClr val="58585A"/>
          </a:solidFill>
        </p:spPr>
      </p:sp>
      <p:sp>
        <p:nvSpPr>
          <p:cNvPr id="145" name="Freeform 144"/>
          <p:cNvSpPr/>
          <p:nvPr/>
        </p:nvSpPr>
        <p:spPr>
          <a:xfrm>
            <a:off x="6527416" y="2501583"/>
            <a:ext cx="169037" cy="338074"/>
          </a:xfrm>
          <a:custGeom>
            <a:avLst/>
            <a:gdLst/>
            <a:ahLst/>
            <a:cxnLst/>
            <a:rect l="l" t="t" r="r" b="b"/>
            <a:pathLst>
              <a:path w="169037" h="338074">
                <a:moveTo>
                  <a:pt x="169037" y="169037"/>
                </a:moveTo>
                <a:lnTo>
                  <a:pt x="0" y="0"/>
                </a:lnTo>
                <a:lnTo>
                  <a:pt x="0" y="338074"/>
                </a:lnTo>
                <a:close/>
              </a:path>
            </a:pathLst>
          </a:custGeom>
          <a:solidFill>
            <a:srgbClr val="58585A"/>
          </a:solidFill>
        </p:spPr>
      </p:sp>
      <p:sp>
        <p:nvSpPr>
          <p:cNvPr id="146" name="Freeform 145"/>
          <p:cNvSpPr/>
          <p:nvPr/>
        </p:nvSpPr>
        <p:spPr>
          <a:xfrm>
            <a:off x="6527422" y="4376812"/>
            <a:ext cx="169037" cy="338074"/>
          </a:xfrm>
          <a:custGeom>
            <a:avLst/>
            <a:gdLst/>
            <a:ahLst/>
            <a:cxnLst/>
            <a:rect l="l" t="t" r="r" b="b"/>
            <a:pathLst>
              <a:path w="169037" h="338074">
                <a:moveTo>
                  <a:pt x="0" y="169038"/>
                </a:moveTo>
                <a:lnTo>
                  <a:pt x="169037" y="0"/>
                </a:lnTo>
                <a:lnTo>
                  <a:pt x="169037" y="338075"/>
                </a:lnTo>
                <a:close/>
              </a:path>
            </a:pathLst>
          </a:custGeom>
          <a:solidFill>
            <a:srgbClr val="58585A"/>
          </a:solidFill>
        </p:spPr>
      </p:sp>
      <p:sp>
        <p:nvSpPr>
          <p:cNvPr id="150" name="TextBox 149"/>
          <p:cNvSpPr txBox="1"/>
          <p:nvPr/>
        </p:nvSpPr>
        <p:spPr>
          <a:xfrm>
            <a:off x="685164" y="2590800"/>
            <a:ext cx="1397000" cy="127000"/>
          </a:xfrm>
          <a:prstGeom prst="rect">
            <a:avLst/>
          </a:prstGeom>
          <a:noFill/>
        </p:spPr>
        <p:txBody>
          <a:bodyPr wrap="none" lIns="0" tIns="0" rIns="0" bIns="0" anchor="t"/>
          <a:lstStyle/>
          <a:p>
            <a:r>
              <a:rPr lang="en-US" sz="800" b="1" dirty="0" smtClean="0">
                <a:solidFill>
                  <a:srgbClr val="221F20"/>
                </a:solidFill>
                <a:latin typeface="Arial"/>
              </a:rPr>
              <a:t>Send PI</a:t>
            </a:r>
            <a:endParaRPr lang="en-US" sz="800" b="1" dirty="0">
              <a:solidFill>
                <a:srgbClr val="221F20"/>
              </a:solidFill>
              <a:latin typeface="Arial"/>
            </a:endParaRPr>
          </a:p>
        </p:txBody>
      </p:sp>
      <p:sp>
        <p:nvSpPr>
          <p:cNvPr id="155" name="TextBox 154"/>
          <p:cNvSpPr txBox="1"/>
          <p:nvPr/>
        </p:nvSpPr>
        <p:spPr>
          <a:xfrm>
            <a:off x="685164" y="4929746"/>
            <a:ext cx="1397000" cy="127000"/>
          </a:xfrm>
          <a:prstGeom prst="rect">
            <a:avLst/>
          </a:prstGeom>
          <a:noFill/>
        </p:spPr>
        <p:txBody>
          <a:bodyPr wrap="none" lIns="0" tIns="0" rIns="0" bIns="0" anchor="t"/>
          <a:lstStyle/>
          <a:p>
            <a:r>
              <a:rPr lang="en-US" sz="800" dirty="0" smtClean="0">
                <a:solidFill>
                  <a:srgbClr val="221F20"/>
                </a:solidFill>
                <a:latin typeface="Arial"/>
              </a:rPr>
              <a:t>Discuss your PIs and how to work together</a:t>
            </a:r>
            <a:endParaRPr lang="en-US" sz="800" dirty="0">
              <a:solidFill>
                <a:srgbClr val="221F20"/>
              </a:solidFill>
              <a:latin typeface="Arial"/>
            </a:endParaRPr>
          </a:p>
        </p:txBody>
      </p:sp>
      <p:sp>
        <p:nvSpPr>
          <p:cNvPr id="157" name="Freeform 156"/>
          <p:cNvSpPr/>
          <p:nvPr/>
        </p:nvSpPr>
        <p:spPr>
          <a:xfrm>
            <a:off x="533400" y="492696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txBody>
          <a:bodyPr/>
          <a:lstStyle/>
          <a:p>
            <a:endParaRPr lang="en-US" dirty="0"/>
          </a:p>
        </p:txBody>
      </p:sp>
      <p:sp>
        <p:nvSpPr>
          <p:cNvPr id="158" name="Freeform 157"/>
          <p:cNvSpPr/>
          <p:nvPr/>
        </p:nvSpPr>
        <p:spPr>
          <a:xfrm>
            <a:off x="6800850" y="5831700"/>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60" name="TextBox 159"/>
          <p:cNvSpPr txBox="1"/>
          <p:nvPr/>
        </p:nvSpPr>
        <p:spPr>
          <a:xfrm>
            <a:off x="7301864" y="6183032"/>
            <a:ext cx="1955800" cy="370168"/>
          </a:xfrm>
          <a:prstGeom prst="rect">
            <a:avLst/>
          </a:prstGeom>
        </p:spPr>
        <p:txBody>
          <a:bodyPr wrap="none" lIns="0" tIns="0" rIns="0" bIns="0" anchor="t"/>
          <a:lstStyle/>
          <a:p>
            <a:r>
              <a:rPr lang="en-US" sz="1000" b="1" dirty="0" smtClean="0">
                <a:solidFill>
                  <a:srgbClr val="221F20"/>
                </a:solidFill>
                <a:latin typeface="Arial"/>
              </a:rPr>
              <a:t>Hiring Manager</a:t>
            </a:r>
            <a:endParaRPr lang="en-US" sz="1000" b="1" dirty="0">
              <a:solidFill>
                <a:srgbClr val="221F20"/>
              </a:solidFill>
              <a:latin typeface="Arial"/>
            </a:endParaRPr>
          </a:p>
          <a:p>
            <a:endParaRPr lang="en-US" sz="1000" b="1" dirty="0" smtClean="0">
              <a:solidFill>
                <a:srgbClr val="221F20"/>
              </a:solidFill>
              <a:latin typeface="Arial"/>
            </a:endParaRPr>
          </a:p>
          <a:p>
            <a:endParaRPr lang="en-US" sz="1000" b="1" dirty="0">
              <a:solidFill>
                <a:srgbClr val="221F20"/>
              </a:solidFill>
              <a:latin typeface="Arial"/>
            </a:endParaRPr>
          </a:p>
          <a:p>
            <a:r>
              <a:rPr lang="en-US" sz="1000" b="1" dirty="0" smtClean="0">
                <a:solidFill>
                  <a:srgbClr val="221F20"/>
                </a:solidFill>
                <a:latin typeface="Arial"/>
              </a:rPr>
              <a:t>People </a:t>
            </a:r>
            <a:r>
              <a:rPr lang="en-US" sz="1000" b="1" dirty="0" smtClean="0">
                <a:solidFill>
                  <a:srgbClr val="221F20"/>
                </a:solidFill>
                <a:latin typeface="Arial"/>
              </a:rPr>
              <a:t>Strategy Team / </a:t>
            </a:r>
            <a:br>
              <a:rPr lang="en-US" sz="1000" b="1" dirty="0" smtClean="0">
                <a:solidFill>
                  <a:srgbClr val="221F20"/>
                </a:solidFill>
                <a:latin typeface="Arial"/>
              </a:rPr>
            </a:br>
            <a:r>
              <a:rPr lang="en-US" sz="1000" b="1" dirty="0" smtClean="0">
                <a:solidFill>
                  <a:srgbClr val="221F20"/>
                </a:solidFill>
                <a:latin typeface="Arial"/>
              </a:rPr>
              <a:t>Local HR Owner</a:t>
            </a:r>
            <a:endParaRPr lang="en-US" sz="1000" b="1" dirty="0">
              <a:solidFill>
                <a:srgbClr val="221F20"/>
              </a:solidFill>
              <a:latin typeface="Arial"/>
            </a:endParaRPr>
          </a:p>
        </p:txBody>
      </p:sp>
      <p:sp>
        <p:nvSpPr>
          <p:cNvPr id="161" name="Freeform 160"/>
          <p:cNvSpPr/>
          <p:nvPr/>
        </p:nvSpPr>
        <p:spPr>
          <a:xfrm>
            <a:off x="6898957" y="6172200"/>
            <a:ext cx="304800" cy="238366"/>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162" name="Freeform 161"/>
          <p:cNvSpPr/>
          <p:nvPr/>
        </p:nvSpPr>
        <p:spPr>
          <a:xfrm>
            <a:off x="6898957" y="6594899"/>
            <a:ext cx="304800" cy="238366"/>
          </a:xfrm>
          <a:custGeom>
            <a:avLst/>
            <a:gdLst/>
            <a:ahLst/>
            <a:cxnLst/>
            <a:rect l="l" t="t" r="r" b="b"/>
            <a:pathLst>
              <a:path w="2800350" h="228600">
                <a:moveTo>
                  <a:pt x="0" y="0"/>
                </a:moveTo>
                <a:lnTo>
                  <a:pt x="2800350" y="0"/>
                </a:lnTo>
                <a:lnTo>
                  <a:pt x="2800350" y="228600"/>
                </a:lnTo>
                <a:lnTo>
                  <a:pt x="0" y="228600"/>
                </a:lnTo>
                <a:close/>
              </a:path>
            </a:pathLst>
          </a:custGeom>
          <a:solidFill>
            <a:schemeClr val="accent3"/>
          </a:solidFill>
        </p:spPr>
      </p:sp>
      <p:sp>
        <p:nvSpPr>
          <p:cNvPr id="163" name="TextBox 162"/>
          <p:cNvSpPr txBox="1"/>
          <p:nvPr/>
        </p:nvSpPr>
        <p:spPr>
          <a:xfrm>
            <a:off x="7273925" y="5914884"/>
            <a:ext cx="1841500" cy="223343"/>
          </a:xfrm>
          <a:prstGeom prst="rect">
            <a:avLst/>
          </a:prstGeom>
        </p:spPr>
        <p:txBody>
          <a:bodyPr lIns="0" tIns="0" rIns="0" bIns="0" anchor="t"/>
          <a:lstStyle/>
          <a:p>
            <a:pPr marL="121818" indent="-121818" algn="ctr">
              <a:buClr>
                <a:srgbClr val="FEFFFE"/>
              </a:buClr>
              <a:buSzPts val="800"/>
              <a:buFont typeface="Arial"/>
              <a:buAutoNum type="arabicPeriod" startAt="8"/>
            </a:pPr>
            <a:r>
              <a:rPr lang="en-US" sz="1200" b="1" dirty="0" smtClean="0">
                <a:latin typeface="Arial"/>
              </a:rPr>
              <a:t>KEY</a:t>
            </a:r>
            <a:endParaRPr lang="en-US" sz="1200" b="1" dirty="0">
              <a:latin typeface="Arial"/>
            </a:endParaRPr>
          </a:p>
        </p:txBody>
      </p:sp>
      <p:sp>
        <p:nvSpPr>
          <p:cNvPr id="149" name="TextBox 148"/>
          <p:cNvSpPr txBox="1"/>
          <p:nvPr/>
        </p:nvSpPr>
        <p:spPr>
          <a:xfrm>
            <a:off x="7016114" y="2797689"/>
            <a:ext cx="2381885" cy="153149"/>
          </a:xfrm>
          <a:prstGeom prst="rect">
            <a:avLst/>
          </a:prstGeom>
        </p:spPr>
        <p:txBody>
          <a:bodyPr wrap="none" lIns="0" tIns="0" rIns="0" bIns="0" anchor="t"/>
          <a:lstStyle/>
          <a:p>
            <a:r>
              <a:rPr lang="en-US" sz="800" b="1" dirty="0">
                <a:solidFill>
                  <a:srgbClr val="221F20"/>
                </a:solidFill>
                <a:latin typeface="Arial"/>
              </a:rPr>
              <a:t>Set up introductory </a:t>
            </a:r>
            <a:r>
              <a:rPr lang="en-US" sz="800" b="1" dirty="0" smtClean="0">
                <a:solidFill>
                  <a:srgbClr val="221F20"/>
                </a:solidFill>
                <a:latin typeface="Arial"/>
              </a:rPr>
              <a:t>meetings or calls </a:t>
            </a:r>
            <a:r>
              <a:rPr lang="en-US" sz="800" b="1" dirty="0">
                <a:solidFill>
                  <a:srgbClr val="221F20"/>
                </a:solidFill>
                <a:latin typeface="Arial"/>
              </a:rPr>
              <a:t>with key </a:t>
            </a:r>
            <a:endParaRPr lang="en-US" sz="800" b="1" dirty="0" smtClean="0">
              <a:solidFill>
                <a:srgbClr val="221F20"/>
              </a:solidFill>
              <a:latin typeface="Arial"/>
            </a:endParaRPr>
          </a:p>
          <a:p>
            <a:r>
              <a:rPr lang="en-US" sz="800" b="1" dirty="0" smtClean="0">
                <a:solidFill>
                  <a:srgbClr val="221F20"/>
                </a:solidFill>
                <a:latin typeface="Arial"/>
              </a:rPr>
              <a:t>Stakeholders (internal and external).</a:t>
            </a:r>
            <a:endParaRPr lang="en-US" sz="800" b="1" dirty="0">
              <a:solidFill>
                <a:srgbClr val="221F20"/>
              </a:solidFill>
              <a:latin typeface="Arial"/>
            </a:endParaRPr>
          </a:p>
        </p:txBody>
      </p:sp>
      <p:sp>
        <p:nvSpPr>
          <p:cNvPr id="156" name="Freeform 155"/>
          <p:cNvSpPr/>
          <p:nvPr/>
        </p:nvSpPr>
        <p:spPr>
          <a:xfrm>
            <a:off x="3692526" y="6333738"/>
            <a:ext cx="108584" cy="112327"/>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59" name="TextBox 158"/>
          <p:cNvSpPr txBox="1"/>
          <p:nvPr/>
        </p:nvSpPr>
        <p:spPr>
          <a:xfrm>
            <a:off x="3850639" y="6342818"/>
            <a:ext cx="1879600" cy="127000"/>
          </a:xfrm>
          <a:prstGeom prst="rect">
            <a:avLst/>
          </a:prstGeom>
        </p:spPr>
        <p:txBody>
          <a:bodyPr wrap="none" lIns="0" tIns="0" rIns="0" bIns="0" anchor="t"/>
          <a:lstStyle/>
          <a:p>
            <a:r>
              <a:rPr lang="en-US" sz="800" dirty="0">
                <a:solidFill>
                  <a:srgbClr val="221F20"/>
                </a:solidFill>
                <a:latin typeface="Arial"/>
              </a:rPr>
              <a:t>Address gaps in onboarding process.</a:t>
            </a:r>
          </a:p>
        </p:txBody>
      </p:sp>
      <p:sp>
        <p:nvSpPr>
          <p:cNvPr id="164" name="TextBox 163"/>
          <p:cNvSpPr txBox="1"/>
          <p:nvPr/>
        </p:nvSpPr>
        <p:spPr>
          <a:xfrm>
            <a:off x="7016114" y="5033843"/>
            <a:ext cx="2527300" cy="147757"/>
          </a:xfrm>
          <a:prstGeom prst="rect">
            <a:avLst/>
          </a:prstGeom>
        </p:spPr>
        <p:txBody>
          <a:bodyPr lIns="0" tIns="0" rIns="0" bIns="0" anchor="t"/>
          <a:lstStyle/>
          <a:p>
            <a:pPr marL="0" indent="0">
              <a:lnSpc>
                <a:spcPts val="1000"/>
              </a:lnSpc>
            </a:pPr>
            <a:r>
              <a:rPr lang="en-US" sz="800" b="1" dirty="0" smtClean="0">
                <a:solidFill>
                  <a:srgbClr val="221F20"/>
                </a:solidFill>
                <a:latin typeface="Arial"/>
              </a:rPr>
              <a:t>Provide an overview of the accelerator program.</a:t>
            </a:r>
          </a:p>
        </p:txBody>
      </p:sp>
      <p:sp>
        <p:nvSpPr>
          <p:cNvPr id="165" name="Freeform 164"/>
          <p:cNvSpPr/>
          <p:nvPr/>
        </p:nvSpPr>
        <p:spPr>
          <a:xfrm>
            <a:off x="6866059" y="5040617"/>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txBody>
          <a:bodyPr/>
          <a:lstStyle/>
          <a:p>
            <a:endParaRPr lang="en-US" dirty="0"/>
          </a:p>
        </p:txBody>
      </p:sp>
      <p:sp>
        <p:nvSpPr>
          <p:cNvPr id="148" name="Freeform 147"/>
          <p:cNvSpPr/>
          <p:nvPr/>
        </p:nvSpPr>
        <p:spPr>
          <a:xfrm>
            <a:off x="3698875" y="4860231"/>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txBody>
          <a:bodyPr/>
          <a:lstStyle/>
          <a:p>
            <a:endParaRPr lang="en-US" dirty="0"/>
          </a:p>
        </p:txBody>
      </p:sp>
      <p:sp>
        <p:nvSpPr>
          <p:cNvPr id="151" name="Freeform 150"/>
          <p:cNvSpPr/>
          <p:nvPr/>
        </p:nvSpPr>
        <p:spPr>
          <a:xfrm>
            <a:off x="3357501" y="6265865"/>
            <a:ext cx="169037" cy="338074"/>
          </a:xfrm>
          <a:custGeom>
            <a:avLst/>
            <a:gdLst/>
            <a:ahLst/>
            <a:cxnLst/>
            <a:rect l="l" t="t" r="r" b="b"/>
            <a:pathLst>
              <a:path w="169037" h="338074">
                <a:moveTo>
                  <a:pt x="169037" y="169037"/>
                </a:moveTo>
                <a:lnTo>
                  <a:pt x="0" y="0"/>
                </a:lnTo>
                <a:lnTo>
                  <a:pt x="0" y="338074"/>
                </a:lnTo>
                <a:close/>
              </a:path>
            </a:pathLst>
          </a:custGeom>
          <a:solidFill>
            <a:srgbClr val="58585A"/>
          </a:solidFill>
        </p:spPr>
      </p:sp>
    </p:spTree>
    <p:extLst>
      <p:ext uri="{BB962C8B-B14F-4D97-AF65-F5344CB8AC3E}">
        <p14:creationId xmlns:p14="http://schemas.microsoft.com/office/powerpoint/2010/main" val="1485868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058" y="424180"/>
            <a:ext cx="5778500" cy="279400"/>
          </a:xfrm>
          <a:prstGeom prst="rect">
            <a:avLst/>
          </a:prstGeom>
        </p:spPr>
        <p:txBody>
          <a:bodyPr wrap="none" lIns="0" tIns="0" rIns="0" bIns="0" anchor="t"/>
          <a:lstStyle/>
          <a:p>
            <a:r>
              <a:rPr lang="en-US" sz="1800" b="1" dirty="0">
                <a:solidFill>
                  <a:schemeClr val="accent5"/>
                </a:solidFill>
                <a:latin typeface="Arial"/>
              </a:rPr>
              <a:t>MAP YOUR CURRENT ONBOARDING </a:t>
            </a:r>
            <a:r>
              <a:rPr lang="en-US" sz="1800" b="1" dirty="0" smtClean="0">
                <a:solidFill>
                  <a:schemeClr val="accent5"/>
                </a:solidFill>
                <a:latin typeface="Arial"/>
              </a:rPr>
              <a:t>PROCESS: </a:t>
            </a:r>
          </a:p>
          <a:p>
            <a:r>
              <a:rPr lang="en-US" sz="1760" b="1" dirty="0" smtClean="0">
                <a:solidFill>
                  <a:srgbClr val="00708F"/>
                </a:solidFill>
                <a:latin typeface="Arial" panose="020B0604020202020204" pitchFamily="34" charset="0"/>
                <a:cs typeface="Arial" panose="020B0604020202020204" pitchFamily="34" charset="0"/>
              </a:rPr>
              <a:t>GLOBAL STAFF AND CONTRACTORS </a:t>
            </a:r>
            <a:endParaRPr lang="en-US" sz="1800" b="1" dirty="0" smtClean="0">
              <a:solidFill>
                <a:schemeClr val="accent1"/>
              </a:solidFill>
              <a:latin typeface="Arial"/>
            </a:endParaRPr>
          </a:p>
          <a:p>
            <a:endParaRPr lang="en-US" sz="1800" b="1" dirty="0">
              <a:solidFill>
                <a:srgbClr val="221F20"/>
              </a:solidFill>
              <a:latin typeface="Arial"/>
            </a:endParaRPr>
          </a:p>
        </p:txBody>
      </p:sp>
      <p:sp>
        <p:nvSpPr>
          <p:cNvPr id="5" name="Freeform 4"/>
          <p:cNvSpPr/>
          <p:nvPr/>
        </p:nvSpPr>
        <p:spPr>
          <a:xfrm>
            <a:off x="460375" y="1092708"/>
            <a:ext cx="9140825" cy="624840"/>
          </a:xfrm>
          <a:custGeom>
            <a:avLst/>
            <a:gdLst/>
            <a:ahLst/>
            <a:cxnLst/>
            <a:rect l="l" t="t" r="r" b="b"/>
            <a:pathLst>
              <a:path w="9140825" h="624840">
                <a:moveTo>
                  <a:pt x="0" y="624840"/>
                </a:moveTo>
                <a:lnTo>
                  <a:pt x="9140825" y="624840"/>
                </a:lnTo>
                <a:lnTo>
                  <a:pt x="9140825" y="0"/>
                </a:lnTo>
                <a:lnTo>
                  <a:pt x="0" y="0"/>
                </a:lnTo>
                <a:close/>
              </a:path>
            </a:pathLst>
          </a:custGeom>
          <a:solidFill>
            <a:schemeClr val="accent5">
              <a:lumMod val="20000"/>
              <a:lumOff val="80000"/>
            </a:schemeClr>
          </a:solidFill>
        </p:spPr>
      </p:sp>
      <p:sp>
        <p:nvSpPr>
          <p:cNvPr id="6" name="TextBox 5"/>
          <p:cNvSpPr txBox="1"/>
          <p:nvPr/>
        </p:nvSpPr>
        <p:spPr>
          <a:xfrm>
            <a:off x="574675" y="1184147"/>
            <a:ext cx="9118600" cy="457200"/>
          </a:xfrm>
          <a:prstGeom prst="rect">
            <a:avLst/>
          </a:prstGeom>
        </p:spPr>
        <p:txBody>
          <a:bodyPr lIns="0" tIns="0" rIns="0" bIns="0" anchor="t"/>
          <a:lstStyle/>
          <a:p>
            <a:pPr marL="0" indent="0" algn="l">
              <a:lnSpc>
                <a:spcPts val="1200"/>
              </a:lnSpc>
            </a:pPr>
            <a:r>
              <a:rPr lang="en-US" sz="900" dirty="0">
                <a:solidFill>
                  <a:srgbClr val="221F20"/>
                </a:solidFill>
                <a:latin typeface="Arial"/>
              </a:rPr>
              <a:t>Use this sample chart to map out your existing onboarding process. Edit the prepopulated steps and activities to create a chart representing the flow of your current onboarding process. Alternatively, use the customizable unpopulated map on the following page. If your process varies for different segments, create a chart for each segment.</a:t>
            </a:r>
          </a:p>
        </p:txBody>
      </p:sp>
      <p:grpSp>
        <p:nvGrpSpPr>
          <p:cNvPr id="147" name="Group 146"/>
          <p:cNvGrpSpPr/>
          <p:nvPr/>
        </p:nvGrpSpPr>
        <p:grpSpPr>
          <a:xfrm>
            <a:off x="460375" y="1852168"/>
            <a:ext cx="9140825" cy="226060"/>
            <a:chOff x="460375" y="1828800"/>
            <a:chExt cx="9140825" cy="226060"/>
          </a:xfrm>
        </p:grpSpPr>
        <p:sp>
          <p:nvSpPr>
            <p:cNvPr id="7" name="Freeform 6"/>
            <p:cNvSpPr/>
            <p:nvPr/>
          </p:nvSpPr>
          <p:spPr>
            <a:xfrm>
              <a:off x="460375" y="1828800"/>
              <a:ext cx="9140825" cy="226060"/>
            </a:xfrm>
            <a:custGeom>
              <a:avLst/>
              <a:gdLst/>
              <a:ahLst/>
              <a:cxnLst/>
              <a:rect l="l" t="t" r="r" b="b"/>
              <a:pathLst>
                <a:path w="9140825" h="226060">
                  <a:moveTo>
                    <a:pt x="0" y="226060"/>
                  </a:moveTo>
                  <a:lnTo>
                    <a:pt x="9140825" y="226060"/>
                  </a:lnTo>
                  <a:lnTo>
                    <a:pt x="9140825" y="0"/>
                  </a:lnTo>
                  <a:lnTo>
                    <a:pt x="0" y="0"/>
                  </a:lnTo>
                  <a:close/>
                </a:path>
              </a:pathLst>
            </a:custGeom>
            <a:solidFill>
              <a:srgbClr val="D1D2D4"/>
            </a:solidFill>
          </p:spPr>
        </p:sp>
        <p:sp>
          <p:nvSpPr>
            <p:cNvPr id="8" name="TextBox 7"/>
            <p:cNvSpPr txBox="1"/>
            <p:nvPr/>
          </p:nvSpPr>
          <p:spPr>
            <a:xfrm>
              <a:off x="4622658" y="1876298"/>
              <a:ext cx="876300" cy="177800"/>
            </a:xfrm>
            <a:prstGeom prst="rect">
              <a:avLst/>
            </a:prstGeom>
          </p:spPr>
          <p:txBody>
            <a:bodyPr wrap="none" lIns="0" tIns="0" rIns="0" bIns="0" anchor="t"/>
            <a:lstStyle/>
            <a:p>
              <a:r>
                <a:rPr lang="en-US" sz="1100" b="1" dirty="0">
                  <a:solidFill>
                    <a:srgbClr val="221F20"/>
                  </a:solidFill>
                  <a:latin typeface="Arial"/>
                </a:rPr>
                <a:t>PRE-START</a:t>
              </a:r>
            </a:p>
          </p:txBody>
        </p:sp>
      </p:grpSp>
      <p:sp>
        <p:nvSpPr>
          <p:cNvPr id="9" name="Freeform 8"/>
          <p:cNvSpPr/>
          <p:nvPr/>
        </p:nvSpPr>
        <p:spPr>
          <a:xfrm>
            <a:off x="460375" y="3721227"/>
            <a:ext cx="9140825" cy="226060"/>
          </a:xfrm>
          <a:custGeom>
            <a:avLst/>
            <a:gdLst/>
            <a:ahLst/>
            <a:cxnLst/>
            <a:rect l="l" t="t" r="r" b="b"/>
            <a:pathLst>
              <a:path w="9140825" h="226060">
                <a:moveTo>
                  <a:pt x="0" y="226060"/>
                </a:moveTo>
                <a:lnTo>
                  <a:pt x="9140825" y="226060"/>
                </a:lnTo>
                <a:lnTo>
                  <a:pt x="9140825" y="0"/>
                </a:lnTo>
                <a:lnTo>
                  <a:pt x="0" y="0"/>
                </a:lnTo>
                <a:close/>
              </a:path>
            </a:pathLst>
          </a:custGeom>
          <a:solidFill>
            <a:srgbClr val="D1D2D4"/>
          </a:solidFill>
        </p:spPr>
      </p:sp>
      <p:sp>
        <p:nvSpPr>
          <p:cNvPr id="10" name="TextBox 9"/>
          <p:cNvSpPr txBox="1"/>
          <p:nvPr/>
        </p:nvSpPr>
        <p:spPr>
          <a:xfrm>
            <a:off x="4580678" y="3750435"/>
            <a:ext cx="965200" cy="177800"/>
          </a:xfrm>
          <a:prstGeom prst="rect">
            <a:avLst/>
          </a:prstGeom>
        </p:spPr>
        <p:txBody>
          <a:bodyPr wrap="none" lIns="0" tIns="0" rIns="0" bIns="0" anchor="t"/>
          <a:lstStyle/>
          <a:p>
            <a:r>
              <a:rPr lang="en-US" sz="1100" b="1">
                <a:solidFill>
                  <a:srgbClr val="221F20"/>
                </a:solidFill>
                <a:latin typeface="Arial"/>
              </a:rPr>
              <a:t>FIRST WEEK</a:t>
            </a:r>
          </a:p>
        </p:txBody>
      </p:sp>
      <p:sp>
        <p:nvSpPr>
          <p:cNvPr id="11" name="Freeform 10"/>
          <p:cNvSpPr/>
          <p:nvPr/>
        </p:nvSpPr>
        <p:spPr>
          <a:xfrm>
            <a:off x="460375" y="5594667"/>
            <a:ext cx="5969000" cy="226060"/>
          </a:xfrm>
          <a:custGeom>
            <a:avLst/>
            <a:gdLst/>
            <a:ahLst/>
            <a:cxnLst/>
            <a:rect l="l" t="t" r="r" b="b"/>
            <a:pathLst>
              <a:path w="5969000" h="226060">
                <a:moveTo>
                  <a:pt x="0" y="226061"/>
                </a:moveTo>
                <a:lnTo>
                  <a:pt x="5969000" y="226061"/>
                </a:lnTo>
                <a:lnTo>
                  <a:pt x="5969000" y="0"/>
                </a:lnTo>
                <a:lnTo>
                  <a:pt x="0" y="0"/>
                </a:lnTo>
                <a:close/>
              </a:path>
            </a:pathLst>
          </a:custGeom>
          <a:solidFill>
            <a:srgbClr val="D1D2D4"/>
          </a:solidFill>
        </p:spPr>
      </p:sp>
      <p:sp>
        <p:nvSpPr>
          <p:cNvPr id="12" name="TextBox 11"/>
          <p:cNvSpPr txBox="1"/>
          <p:nvPr/>
        </p:nvSpPr>
        <p:spPr>
          <a:xfrm>
            <a:off x="2944195" y="5623880"/>
            <a:ext cx="1092200" cy="177800"/>
          </a:xfrm>
          <a:prstGeom prst="rect">
            <a:avLst/>
          </a:prstGeom>
        </p:spPr>
        <p:txBody>
          <a:bodyPr wrap="none" lIns="0" tIns="0" rIns="0" bIns="0" anchor="t"/>
          <a:lstStyle/>
          <a:p>
            <a:r>
              <a:rPr lang="en-US" sz="1100" b="1">
                <a:solidFill>
                  <a:srgbClr val="221F20"/>
                </a:solidFill>
                <a:latin typeface="Arial"/>
              </a:rPr>
              <a:t>FIRST MONTH</a:t>
            </a:r>
          </a:p>
        </p:txBody>
      </p:sp>
      <p:sp>
        <p:nvSpPr>
          <p:cNvPr id="13" name="Freeform 12"/>
          <p:cNvSpPr/>
          <p:nvPr/>
        </p:nvSpPr>
        <p:spPr>
          <a:xfrm>
            <a:off x="469900" y="208584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3"/>
          </a:solidFill>
        </p:spPr>
      </p:sp>
      <p:sp>
        <p:nvSpPr>
          <p:cNvPr id="14" name="TextBox 13"/>
          <p:cNvSpPr txBox="1"/>
          <p:nvPr/>
        </p:nvSpPr>
        <p:spPr>
          <a:xfrm>
            <a:off x="527050" y="2139188"/>
            <a:ext cx="2451100" cy="127000"/>
          </a:xfrm>
          <a:prstGeom prst="rect">
            <a:avLst/>
          </a:prstGeom>
        </p:spPr>
        <p:txBody>
          <a:bodyPr lIns="0" tIns="0" rIns="0" bIns="0" anchor="t"/>
          <a:lstStyle/>
          <a:p>
            <a:pPr marL="98044" indent="-98044" algn="l">
              <a:buClr>
                <a:srgbClr val="FEFFFE"/>
              </a:buClr>
              <a:buSzPts val="800"/>
              <a:buFont typeface="Arial"/>
              <a:buAutoNum type="arabicPeriod"/>
            </a:pPr>
            <a:r>
              <a:rPr lang="en-US" sz="800" b="1" dirty="0">
                <a:solidFill>
                  <a:srgbClr val="FEFFFE"/>
                </a:solidFill>
                <a:latin typeface="Arial"/>
              </a:rPr>
              <a:t>Maintain Communications with New Hire</a:t>
            </a:r>
          </a:p>
        </p:txBody>
      </p:sp>
      <p:sp>
        <p:nvSpPr>
          <p:cNvPr id="15" name="Freeform 14"/>
          <p:cNvSpPr/>
          <p:nvPr/>
        </p:nvSpPr>
        <p:spPr>
          <a:xfrm>
            <a:off x="552450" y="23969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6" name="Freeform 15"/>
          <p:cNvSpPr/>
          <p:nvPr/>
        </p:nvSpPr>
        <p:spPr>
          <a:xfrm>
            <a:off x="533400" y="23779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7" name="Freeform 16"/>
          <p:cNvSpPr/>
          <p:nvPr/>
        </p:nvSpPr>
        <p:spPr>
          <a:xfrm>
            <a:off x="533400" y="23779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8" name="TextBox 17"/>
          <p:cNvSpPr txBox="1"/>
          <p:nvPr/>
        </p:nvSpPr>
        <p:spPr>
          <a:xfrm>
            <a:off x="685165" y="2397633"/>
            <a:ext cx="1130300" cy="127000"/>
          </a:xfrm>
          <a:prstGeom prst="rect">
            <a:avLst/>
          </a:prstGeom>
        </p:spPr>
        <p:txBody>
          <a:bodyPr wrap="none" lIns="0" tIns="0" rIns="0" bIns="0" anchor="t"/>
          <a:lstStyle/>
          <a:p>
            <a:r>
              <a:rPr lang="en-US" sz="800" b="1" dirty="0">
                <a:solidFill>
                  <a:srgbClr val="221F20"/>
                </a:solidFill>
                <a:latin typeface="Arial"/>
              </a:rPr>
              <a:t>Send welcome </a:t>
            </a:r>
            <a:r>
              <a:rPr lang="en-US" sz="800" b="1" dirty="0" smtClean="0">
                <a:solidFill>
                  <a:srgbClr val="221F20"/>
                </a:solidFill>
                <a:latin typeface="Arial"/>
              </a:rPr>
              <a:t>e-mail with logistics.</a:t>
            </a:r>
            <a:endParaRPr lang="en-US" sz="800" b="1" dirty="0">
              <a:solidFill>
                <a:srgbClr val="221F20"/>
              </a:solidFill>
              <a:latin typeface="Arial"/>
            </a:endParaRPr>
          </a:p>
        </p:txBody>
      </p:sp>
      <p:sp>
        <p:nvSpPr>
          <p:cNvPr id="19" name="Freeform 18"/>
          <p:cNvSpPr/>
          <p:nvPr/>
        </p:nvSpPr>
        <p:spPr>
          <a:xfrm>
            <a:off x="552450" y="25811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20" name="Freeform 19"/>
          <p:cNvSpPr/>
          <p:nvPr/>
        </p:nvSpPr>
        <p:spPr>
          <a:xfrm>
            <a:off x="533400" y="25620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21" name="Freeform 20"/>
          <p:cNvSpPr/>
          <p:nvPr/>
        </p:nvSpPr>
        <p:spPr>
          <a:xfrm>
            <a:off x="533400" y="256209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txBody>
          <a:bodyPr/>
          <a:lstStyle/>
          <a:p>
            <a:endParaRPr lang="en-US" dirty="0"/>
          </a:p>
        </p:txBody>
      </p:sp>
      <p:sp>
        <p:nvSpPr>
          <p:cNvPr id="23" name="Freeform 22"/>
          <p:cNvSpPr/>
          <p:nvPr/>
        </p:nvSpPr>
        <p:spPr>
          <a:xfrm>
            <a:off x="552450" y="27652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24" name="Freeform 23"/>
          <p:cNvSpPr/>
          <p:nvPr/>
        </p:nvSpPr>
        <p:spPr>
          <a:xfrm>
            <a:off x="533400" y="27462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25" name="Freeform 24"/>
          <p:cNvSpPr/>
          <p:nvPr/>
        </p:nvSpPr>
        <p:spPr>
          <a:xfrm>
            <a:off x="533400" y="27462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26" name="TextBox 25"/>
          <p:cNvSpPr txBox="1"/>
          <p:nvPr/>
        </p:nvSpPr>
        <p:spPr>
          <a:xfrm>
            <a:off x="685164" y="2743200"/>
            <a:ext cx="1079500" cy="127000"/>
          </a:xfrm>
          <a:prstGeom prst="rect">
            <a:avLst/>
          </a:prstGeom>
        </p:spPr>
        <p:txBody>
          <a:bodyPr wrap="none" lIns="0" tIns="0" rIns="0" bIns="0" anchor="t"/>
          <a:lstStyle/>
          <a:p>
            <a:r>
              <a:rPr lang="en-US" sz="800" b="1" dirty="0">
                <a:solidFill>
                  <a:srgbClr val="221F20"/>
                </a:solidFill>
                <a:latin typeface="Arial"/>
              </a:rPr>
              <a:t>Send required </a:t>
            </a:r>
            <a:r>
              <a:rPr lang="en-US" sz="800" b="1" dirty="0" smtClean="0">
                <a:solidFill>
                  <a:srgbClr val="221F20"/>
                </a:solidFill>
                <a:latin typeface="Arial"/>
              </a:rPr>
              <a:t>forms: offer letter and NDA</a:t>
            </a:r>
          </a:p>
          <a:p>
            <a:endParaRPr lang="en-US" sz="800" b="1" dirty="0">
              <a:solidFill>
                <a:srgbClr val="221F20"/>
              </a:solidFill>
              <a:latin typeface="Arial"/>
            </a:endParaRPr>
          </a:p>
        </p:txBody>
      </p:sp>
      <p:sp>
        <p:nvSpPr>
          <p:cNvPr id="31" name="Freeform 30"/>
          <p:cNvSpPr/>
          <p:nvPr/>
        </p:nvSpPr>
        <p:spPr>
          <a:xfrm>
            <a:off x="463550" y="207949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32" name="Freeform 31"/>
          <p:cNvSpPr/>
          <p:nvPr/>
        </p:nvSpPr>
        <p:spPr>
          <a:xfrm>
            <a:off x="469900" y="3961079"/>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33" name="TextBox 32"/>
          <p:cNvSpPr txBox="1"/>
          <p:nvPr/>
        </p:nvSpPr>
        <p:spPr>
          <a:xfrm>
            <a:off x="527050" y="4014418"/>
            <a:ext cx="2400300" cy="127000"/>
          </a:xfrm>
          <a:prstGeom prst="rect">
            <a:avLst/>
          </a:prstGeom>
        </p:spPr>
        <p:txBody>
          <a:bodyPr lIns="0" tIns="0" rIns="0" bIns="0" anchor="t"/>
          <a:lstStyle/>
          <a:p>
            <a:pPr marL="124460" indent="-124460" algn="l">
              <a:buClr>
                <a:srgbClr val="FEFFFE"/>
              </a:buClr>
              <a:buSzPts val="800"/>
              <a:buFont typeface="Arial"/>
              <a:buAutoNum type="arabicPeriod" startAt="6"/>
            </a:pPr>
            <a:r>
              <a:rPr lang="en-US" sz="800" b="1" dirty="0">
                <a:solidFill>
                  <a:srgbClr val="FEFFFE"/>
                </a:solidFill>
                <a:latin typeface="Arial"/>
              </a:rPr>
              <a:t>Accelerate Early </a:t>
            </a:r>
            <a:r>
              <a:rPr lang="en-US" sz="800" b="1" dirty="0" smtClean="0">
                <a:solidFill>
                  <a:srgbClr val="FEFFFE"/>
                </a:solidFill>
                <a:latin typeface="Arial"/>
              </a:rPr>
              <a:t>Performance</a:t>
            </a:r>
            <a:endParaRPr lang="en-US" sz="800" b="1" dirty="0">
              <a:solidFill>
                <a:srgbClr val="FEFFFE"/>
              </a:solidFill>
              <a:latin typeface="Arial"/>
            </a:endParaRPr>
          </a:p>
        </p:txBody>
      </p:sp>
      <p:sp>
        <p:nvSpPr>
          <p:cNvPr id="34" name="Freeform 33"/>
          <p:cNvSpPr/>
          <p:nvPr/>
        </p:nvSpPr>
        <p:spPr>
          <a:xfrm>
            <a:off x="552450" y="42722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35" name="Freeform 34"/>
          <p:cNvSpPr/>
          <p:nvPr/>
        </p:nvSpPr>
        <p:spPr>
          <a:xfrm>
            <a:off x="533400" y="42531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36" name="Freeform 35"/>
          <p:cNvSpPr/>
          <p:nvPr/>
        </p:nvSpPr>
        <p:spPr>
          <a:xfrm>
            <a:off x="533400" y="42531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37" name="TextBox 36"/>
          <p:cNvSpPr txBox="1"/>
          <p:nvPr/>
        </p:nvSpPr>
        <p:spPr>
          <a:xfrm>
            <a:off x="685164" y="4272864"/>
            <a:ext cx="2540000" cy="254000"/>
          </a:xfrm>
          <a:prstGeom prst="rect">
            <a:avLst/>
          </a:prstGeom>
        </p:spPr>
        <p:txBody>
          <a:bodyPr lIns="0" tIns="0" rIns="0" bIns="0" anchor="t"/>
          <a:lstStyle/>
          <a:p>
            <a:pPr marL="0" indent="0" algn="l">
              <a:lnSpc>
                <a:spcPts val="1000"/>
              </a:lnSpc>
            </a:pPr>
            <a:r>
              <a:rPr lang="en-US" sz="800" b="1" dirty="0">
                <a:solidFill>
                  <a:srgbClr val="221F20"/>
                </a:solidFill>
                <a:latin typeface="Arial"/>
              </a:rPr>
              <a:t>Review </a:t>
            </a:r>
            <a:r>
              <a:rPr lang="en-US" sz="800" b="1" dirty="0" smtClean="0">
                <a:solidFill>
                  <a:srgbClr val="221F20"/>
                </a:solidFill>
                <a:latin typeface="Arial"/>
              </a:rPr>
              <a:t>processes/information that </a:t>
            </a:r>
            <a:r>
              <a:rPr lang="en-US" sz="800" b="1" dirty="0">
                <a:solidFill>
                  <a:srgbClr val="221F20"/>
                </a:solidFill>
                <a:latin typeface="Arial"/>
              </a:rPr>
              <a:t>are necessary to his or her job</a:t>
            </a:r>
            <a:r>
              <a:rPr lang="en-US" sz="800" b="1" dirty="0" smtClean="0">
                <a:solidFill>
                  <a:srgbClr val="221F20"/>
                </a:solidFill>
                <a:latin typeface="Arial"/>
              </a:rPr>
              <a:t>. Discuss how team impacts mission.</a:t>
            </a:r>
            <a:endParaRPr lang="en-US" sz="800" b="1" dirty="0">
              <a:solidFill>
                <a:srgbClr val="221F20"/>
              </a:solidFill>
              <a:latin typeface="Arial"/>
            </a:endParaRPr>
          </a:p>
        </p:txBody>
      </p:sp>
      <p:sp>
        <p:nvSpPr>
          <p:cNvPr id="38" name="Freeform 37"/>
          <p:cNvSpPr/>
          <p:nvPr/>
        </p:nvSpPr>
        <p:spPr>
          <a:xfrm>
            <a:off x="552450" y="456280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39" name="Freeform 38"/>
          <p:cNvSpPr/>
          <p:nvPr/>
        </p:nvSpPr>
        <p:spPr>
          <a:xfrm>
            <a:off x="533400" y="454375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40" name="Freeform 39"/>
          <p:cNvSpPr/>
          <p:nvPr/>
        </p:nvSpPr>
        <p:spPr>
          <a:xfrm>
            <a:off x="533400" y="454375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41" name="TextBox 40"/>
          <p:cNvSpPr txBox="1"/>
          <p:nvPr/>
        </p:nvSpPr>
        <p:spPr>
          <a:xfrm>
            <a:off x="685165" y="4563440"/>
            <a:ext cx="1435100" cy="127000"/>
          </a:xfrm>
          <a:prstGeom prst="rect">
            <a:avLst/>
          </a:prstGeom>
        </p:spPr>
        <p:txBody>
          <a:bodyPr wrap="none" lIns="0" tIns="0" rIns="0" bIns="0" anchor="t"/>
          <a:lstStyle/>
          <a:p>
            <a:r>
              <a:rPr lang="en-US" sz="800" b="1">
                <a:solidFill>
                  <a:srgbClr val="221F20"/>
                </a:solidFill>
                <a:latin typeface="Arial"/>
              </a:rPr>
              <a:t>Set performance objectives.</a:t>
            </a:r>
          </a:p>
        </p:txBody>
      </p:sp>
      <p:sp>
        <p:nvSpPr>
          <p:cNvPr id="42" name="Freeform 41"/>
          <p:cNvSpPr/>
          <p:nvPr/>
        </p:nvSpPr>
        <p:spPr>
          <a:xfrm>
            <a:off x="552450" y="472638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43" name="Freeform 42"/>
          <p:cNvSpPr/>
          <p:nvPr/>
        </p:nvSpPr>
        <p:spPr>
          <a:xfrm>
            <a:off x="533400" y="470733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44" name="Freeform 43"/>
          <p:cNvSpPr/>
          <p:nvPr/>
        </p:nvSpPr>
        <p:spPr>
          <a:xfrm>
            <a:off x="533400" y="4707331"/>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45" name="TextBox 44"/>
          <p:cNvSpPr txBox="1"/>
          <p:nvPr/>
        </p:nvSpPr>
        <p:spPr>
          <a:xfrm>
            <a:off x="685165" y="4727016"/>
            <a:ext cx="2387600" cy="127000"/>
          </a:xfrm>
          <a:prstGeom prst="rect">
            <a:avLst/>
          </a:prstGeom>
        </p:spPr>
        <p:txBody>
          <a:bodyPr lIns="0" tIns="0" rIns="0" bIns="0" anchor="t"/>
          <a:lstStyle/>
          <a:p>
            <a:pPr marL="0" indent="0" algn="l"/>
            <a:r>
              <a:rPr lang="en-US" sz="800" b="1" dirty="0">
                <a:solidFill>
                  <a:srgbClr val="221F20"/>
                </a:solidFill>
                <a:latin typeface="Arial"/>
              </a:rPr>
              <a:t>Provide clear explanation of first assignments.</a:t>
            </a:r>
          </a:p>
        </p:txBody>
      </p:sp>
      <p:sp>
        <p:nvSpPr>
          <p:cNvPr id="46" name="Freeform 45"/>
          <p:cNvSpPr/>
          <p:nvPr/>
        </p:nvSpPr>
        <p:spPr>
          <a:xfrm>
            <a:off x="463550" y="3954729"/>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47" name="Freeform 46"/>
          <p:cNvSpPr/>
          <p:nvPr/>
        </p:nvSpPr>
        <p:spPr>
          <a:xfrm>
            <a:off x="469900" y="582707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48" name="TextBox 47"/>
          <p:cNvSpPr txBox="1"/>
          <p:nvPr/>
        </p:nvSpPr>
        <p:spPr>
          <a:xfrm>
            <a:off x="527050" y="5880419"/>
            <a:ext cx="1790700" cy="127000"/>
          </a:xfrm>
          <a:prstGeom prst="rect">
            <a:avLst/>
          </a:prstGeom>
        </p:spPr>
        <p:txBody>
          <a:bodyPr lIns="0" tIns="0" rIns="0" bIns="0" anchor="t"/>
          <a:lstStyle/>
          <a:p>
            <a:pPr marL="109525" indent="-109525" algn="l">
              <a:buClr>
                <a:srgbClr val="FEFFFE"/>
              </a:buClr>
              <a:buSzPts val="800"/>
              <a:buFont typeface="Arial"/>
              <a:buAutoNum type="arabicPeriod" startAt="7"/>
            </a:pPr>
            <a:r>
              <a:rPr lang="en-US" sz="800" b="1">
                <a:solidFill>
                  <a:srgbClr val="FEFFFE"/>
                </a:solidFill>
                <a:latin typeface="Arial"/>
              </a:rPr>
              <a:t>Review Onboarding Progress</a:t>
            </a:r>
          </a:p>
        </p:txBody>
      </p:sp>
      <p:sp>
        <p:nvSpPr>
          <p:cNvPr id="49" name="Freeform 48"/>
          <p:cNvSpPr/>
          <p:nvPr/>
        </p:nvSpPr>
        <p:spPr>
          <a:xfrm>
            <a:off x="552450" y="61382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50" name="Freeform 49"/>
          <p:cNvSpPr/>
          <p:nvPr/>
        </p:nvSpPr>
        <p:spPr>
          <a:xfrm>
            <a:off x="533400" y="61191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51" name="Freeform 50"/>
          <p:cNvSpPr/>
          <p:nvPr/>
        </p:nvSpPr>
        <p:spPr>
          <a:xfrm>
            <a:off x="533400" y="611917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52" name="TextBox 51"/>
          <p:cNvSpPr txBox="1"/>
          <p:nvPr/>
        </p:nvSpPr>
        <p:spPr>
          <a:xfrm>
            <a:off x="685165" y="6138865"/>
            <a:ext cx="2374900" cy="127000"/>
          </a:xfrm>
          <a:prstGeom prst="rect">
            <a:avLst/>
          </a:prstGeom>
        </p:spPr>
        <p:txBody>
          <a:bodyPr wrap="none" lIns="0" tIns="0" rIns="0" bIns="0" anchor="t"/>
          <a:lstStyle/>
          <a:p>
            <a:r>
              <a:rPr lang="en-US" sz="800" b="1" dirty="0">
                <a:solidFill>
                  <a:srgbClr val="221F20"/>
                </a:solidFill>
                <a:latin typeface="Arial"/>
              </a:rPr>
              <a:t>Provide an early informal performance review.</a:t>
            </a:r>
          </a:p>
        </p:txBody>
      </p:sp>
      <p:sp>
        <p:nvSpPr>
          <p:cNvPr id="57" name="Freeform 56"/>
          <p:cNvSpPr/>
          <p:nvPr/>
        </p:nvSpPr>
        <p:spPr>
          <a:xfrm>
            <a:off x="463550" y="582072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58" name="Freeform 57"/>
          <p:cNvSpPr/>
          <p:nvPr/>
        </p:nvSpPr>
        <p:spPr>
          <a:xfrm>
            <a:off x="3635375" y="208584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3"/>
          </a:solidFill>
        </p:spPr>
      </p:sp>
      <p:sp>
        <p:nvSpPr>
          <p:cNvPr id="59" name="TextBox 58"/>
          <p:cNvSpPr txBox="1"/>
          <p:nvPr/>
        </p:nvSpPr>
        <p:spPr>
          <a:xfrm>
            <a:off x="3692525" y="2139188"/>
            <a:ext cx="1143000" cy="127000"/>
          </a:xfrm>
          <a:prstGeom prst="rect">
            <a:avLst/>
          </a:prstGeom>
        </p:spPr>
        <p:txBody>
          <a:bodyPr lIns="0" tIns="0" rIns="0" bIns="0" anchor="t"/>
          <a:lstStyle/>
          <a:p>
            <a:pPr marL="120091" indent="-120091" algn="l">
              <a:buClr>
                <a:srgbClr val="FEFFFE"/>
              </a:buClr>
              <a:buSzPts val="800"/>
              <a:buFont typeface="Arial"/>
              <a:buAutoNum type="arabicPeriod" startAt="2"/>
            </a:pPr>
            <a:r>
              <a:rPr lang="en-US" sz="800" b="1">
                <a:solidFill>
                  <a:srgbClr val="FEFFFE"/>
                </a:solidFill>
                <a:latin typeface="Arial"/>
              </a:rPr>
              <a:t>Prepare Logistics</a:t>
            </a:r>
          </a:p>
        </p:txBody>
      </p:sp>
      <p:sp>
        <p:nvSpPr>
          <p:cNvPr id="60" name="Freeform 59"/>
          <p:cNvSpPr/>
          <p:nvPr/>
        </p:nvSpPr>
        <p:spPr>
          <a:xfrm>
            <a:off x="3717925" y="23969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61" name="Freeform 60"/>
          <p:cNvSpPr/>
          <p:nvPr/>
        </p:nvSpPr>
        <p:spPr>
          <a:xfrm>
            <a:off x="3698875" y="23779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62" name="Freeform 61"/>
          <p:cNvSpPr/>
          <p:nvPr/>
        </p:nvSpPr>
        <p:spPr>
          <a:xfrm>
            <a:off x="3698875" y="23779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63" name="TextBox 62"/>
          <p:cNvSpPr txBox="1"/>
          <p:nvPr/>
        </p:nvSpPr>
        <p:spPr>
          <a:xfrm>
            <a:off x="3850639" y="2397633"/>
            <a:ext cx="1828800" cy="254000"/>
          </a:xfrm>
          <a:prstGeom prst="rect">
            <a:avLst/>
          </a:prstGeom>
        </p:spPr>
        <p:txBody>
          <a:bodyPr lIns="0" tIns="0" rIns="0" bIns="0" anchor="t"/>
          <a:lstStyle/>
          <a:p>
            <a:pPr marL="0" indent="0" algn="l">
              <a:lnSpc>
                <a:spcPts val="1000"/>
              </a:lnSpc>
            </a:pPr>
            <a:r>
              <a:rPr lang="en-US" sz="800" b="1" dirty="0">
                <a:solidFill>
                  <a:srgbClr val="221F20"/>
                </a:solidFill>
                <a:latin typeface="Arial"/>
              </a:rPr>
              <a:t>Enroll new hire in required courses </a:t>
            </a:r>
            <a:br>
              <a:rPr lang="en-US" sz="800" b="1" dirty="0">
                <a:solidFill>
                  <a:srgbClr val="221F20"/>
                </a:solidFill>
                <a:latin typeface="Arial"/>
              </a:rPr>
            </a:br>
            <a:r>
              <a:rPr lang="en-US" sz="800" b="1" dirty="0">
                <a:solidFill>
                  <a:srgbClr val="221F20"/>
                </a:solidFill>
                <a:latin typeface="Arial"/>
              </a:rPr>
              <a:t>(e.g., compliance, role </a:t>
            </a:r>
            <a:r>
              <a:rPr lang="en-US" sz="800" b="1" dirty="0" smtClean="0">
                <a:solidFill>
                  <a:srgbClr val="221F20"/>
                </a:solidFill>
                <a:latin typeface="Arial"/>
              </a:rPr>
              <a:t>training, PI).</a:t>
            </a:r>
            <a:endParaRPr lang="en-US" sz="800" b="1" dirty="0">
              <a:solidFill>
                <a:srgbClr val="221F20"/>
              </a:solidFill>
              <a:latin typeface="Arial"/>
            </a:endParaRPr>
          </a:p>
        </p:txBody>
      </p:sp>
      <p:sp>
        <p:nvSpPr>
          <p:cNvPr id="64" name="Freeform 63"/>
          <p:cNvSpPr/>
          <p:nvPr/>
        </p:nvSpPr>
        <p:spPr>
          <a:xfrm>
            <a:off x="3717925" y="2687574"/>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65" name="Freeform 64"/>
          <p:cNvSpPr/>
          <p:nvPr/>
        </p:nvSpPr>
        <p:spPr>
          <a:xfrm>
            <a:off x="3698875" y="2668524"/>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66" name="Freeform 65"/>
          <p:cNvSpPr/>
          <p:nvPr/>
        </p:nvSpPr>
        <p:spPr>
          <a:xfrm>
            <a:off x="3698875" y="2668524"/>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67" name="TextBox 66"/>
          <p:cNvSpPr txBox="1"/>
          <p:nvPr/>
        </p:nvSpPr>
        <p:spPr>
          <a:xfrm>
            <a:off x="3850639" y="2688209"/>
            <a:ext cx="2425701" cy="138176"/>
          </a:xfrm>
          <a:prstGeom prst="rect">
            <a:avLst/>
          </a:prstGeom>
        </p:spPr>
        <p:txBody>
          <a:bodyPr lIns="0" tIns="0" rIns="0" bIns="0" anchor="t"/>
          <a:lstStyle/>
          <a:p>
            <a:pPr marL="0" indent="0" algn="l"/>
            <a:r>
              <a:rPr lang="en-US" sz="800" b="1" dirty="0" smtClean="0">
                <a:solidFill>
                  <a:srgbClr val="221F20"/>
                </a:solidFill>
                <a:latin typeface="Arial"/>
              </a:rPr>
              <a:t>Enroll new hire in benefits.</a:t>
            </a:r>
            <a:endParaRPr lang="en-US" sz="800" b="1" dirty="0">
              <a:solidFill>
                <a:srgbClr val="221F20"/>
              </a:solidFill>
              <a:latin typeface="Arial"/>
            </a:endParaRPr>
          </a:p>
        </p:txBody>
      </p:sp>
      <p:sp>
        <p:nvSpPr>
          <p:cNvPr id="68" name="Freeform 67"/>
          <p:cNvSpPr/>
          <p:nvPr/>
        </p:nvSpPr>
        <p:spPr>
          <a:xfrm>
            <a:off x="3717925" y="2851150"/>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69" name="Freeform 68"/>
          <p:cNvSpPr/>
          <p:nvPr/>
        </p:nvSpPr>
        <p:spPr>
          <a:xfrm>
            <a:off x="3698875" y="2832100"/>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70" name="Freeform 69"/>
          <p:cNvSpPr/>
          <p:nvPr/>
        </p:nvSpPr>
        <p:spPr>
          <a:xfrm>
            <a:off x="3698875" y="2832100"/>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71" name="TextBox 70"/>
          <p:cNvSpPr txBox="1"/>
          <p:nvPr/>
        </p:nvSpPr>
        <p:spPr>
          <a:xfrm>
            <a:off x="3850639" y="2851785"/>
            <a:ext cx="1752600" cy="254000"/>
          </a:xfrm>
          <a:prstGeom prst="rect">
            <a:avLst/>
          </a:prstGeom>
        </p:spPr>
        <p:txBody>
          <a:bodyPr lIns="0" tIns="0" rIns="0" bIns="0" anchor="t"/>
          <a:lstStyle/>
          <a:p>
            <a:pPr marL="0" indent="0" algn="l">
              <a:lnSpc>
                <a:spcPts val="1000"/>
              </a:lnSpc>
            </a:pPr>
            <a:r>
              <a:rPr lang="en-US" sz="800" b="1" dirty="0">
                <a:solidFill>
                  <a:srgbClr val="221F20"/>
                </a:solidFill>
                <a:latin typeface="Arial"/>
              </a:rPr>
              <a:t>Liaise with IT to set up computer, network access, etc.</a:t>
            </a:r>
          </a:p>
        </p:txBody>
      </p:sp>
      <p:sp>
        <p:nvSpPr>
          <p:cNvPr id="72" name="Freeform 71"/>
          <p:cNvSpPr/>
          <p:nvPr/>
        </p:nvSpPr>
        <p:spPr>
          <a:xfrm>
            <a:off x="3717925" y="3141726"/>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73" name="Freeform 72"/>
          <p:cNvSpPr/>
          <p:nvPr/>
        </p:nvSpPr>
        <p:spPr>
          <a:xfrm>
            <a:off x="3698875" y="3122676"/>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74" name="Freeform 73"/>
          <p:cNvSpPr/>
          <p:nvPr/>
        </p:nvSpPr>
        <p:spPr>
          <a:xfrm>
            <a:off x="3698875" y="3122676"/>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75" name="TextBox 74"/>
          <p:cNvSpPr txBox="1"/>
          <p:nvPr/>
        </p:nvSpPr>
        <p:spPr>
          <a:xfrm>
            <a:off x="3850640" y="3142361"/>
            <a:ext cx="1905000" cy="127000"/>
          </a:xfrm>
          <a:prstGeom prst="rect">
            <a:avLst/>
          </a:prstGeom>
        </p:spPr>
        <p:txBody>
          <a:bodyPr wrap="none" lIns="0" tIns="0" rIns="0" bIns="0" anchor="t"/>
          <a:lstStyle/>
          <a:p>
            <a:r>
              <a:rPr lang="en-US" sz="800" b="1" dirty="0">
                <a:solidFill>
                  <a:srgbClr val="221F20"/>
                </a:solidFill>
                <a:latin typeface="Arial"/>
              </a:rPr>
              <a:t>P</a:t>
            </a:r>
            <a:r>
              <a:rPr lang="en-US" sz="800" b="1" dirty="0" smtClean="0">
                <a:solidFill>
                  <a:srgbClr val="221F20"/>
                </a:solidFill>
                <a:latin typeface="Arial"/>
              </a:rPr>
              <a:t>repare workspace – desk, locker, office badge etc.</a:t>
            </a:r>
            <a:endParaRPr lang="en-US" sz="800" b="1" dirty="0">
              <a:solidFill>
                <a:srgbClr val="221F20"/>
              </a:solidFill>
              <a:latin typeface="Arial"/>
            </a:endParaRPr>
          </a:p>
        </p:txBody>
      </p:sp>
      <p:sp>
        <p:nvSpPr>
          <p:cNvPr id="76" name="Freeform 75"/>
          <p:cNvSpPr/>
          <p:nvPr/>
        </p:nvSpPr>
        <p:spPr>
          <a:xfrm>
            <a:off x="3629025" y="207949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77" name="Freeform 76"/>
          <p:cNvSpPr/>
          <p:nvPr/>
        </p:nvSpPr>
        <p:spPr>
          <a:xfrm>
            <a:off x="3635375" y="3961079"/>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78" name="TextBox 77"/>
          <p:cNvSpPr txBox="1"/>
          <p:nvPr/>
        </p:nvSpPr>
        <p:spPr>
          <a:xfrm>
            <a:off x="3692525" y="4014418"/>
            <a:ext cx="2540000" cy="127000"/>
          </a:xfrm>
          <a:prstGeom prst="rect">
            <a:avLst/>
          </a:prstGeom>
        </p:spPr>
        <p:txBody>
          <a:bodyPr lIns="0" tIns="0" rIns="0" bIns="0" anchor="t"/>
          <a:lstStyle/>
          <a:p>
            <a:pPr marL="121006" indent="-121006" algn="l">
              <a:buClr>
                <a:srgbClr val="FEFFFE"/>
              </a:buClr>
              <a:buSzPts val="800"/>
              <a:buFont typeface="Arial"/>
              <a:buAutoNum type="arabicPeriod" startAt="5"/>
            </a:pPr>
            <a:r>
              <a:rPr lang="en-US" sz="800" b="1" dirty="0" smtClean="0">
                <a:solidFill>
                  <a:srgbClr val="FEFFFE"/>
                </a:solidFill>
                <a:latin typeface="Arial"/>
              </a:rPr>
              <a:t>Build Networks</a:t>
            </a:r>
            <a:endParaRPr lang="en-US" sz="800" b="1" dirty="0">
              <a:solidFill>
                <a:srgbClr val="FEFFFE"/>
              </a:solidFill>
              <a:latin typeface="Arial"/>
            </a:endParaRPr>
          </a:p>
        </p:txBody>
      </p:sp>
      <p:sp>
        <p:nvSpPr>
          <p:cNvPr id="79" name="Freeform 78"/>
          <p:cNvSpPr/>
          <p:nvPr/>
        </p:nvSpPr>
        <p:spPr>
          <a:xfrm>
            <a:off x="3717925" y="42722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80" name="Freeform 79"/>
          <p:cNvSpPr/>
          <p:nvPr/>
        </p:nvSpPr>
        <p:spPr>
          <a:xfrm>
            <a:off x="3698875" y="42531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81" name="Freeform 80"/>
          <p:cNvSpPr/>
          <p:nvPr/>
        </p:nvSpPr>
        <p:spPr>
          <a:xfrm>
            <a:off x="3698875" y="42531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82" name="TextBox 81"/>
          <p:cNvSpPr txBox="1"/>
          <p:nvPr/>
        </p:nvSpPr>
        <p:spPr>
          <a:xfrm>
            <a:off x="3850640" y="4272864"/>
            <a:ext cx="1143000" cy="127000"/>
          </a:xfrm>
          <a:prstGeom prst="rect">
            <a:avLst/>
          </a:prstGeom>
        </p:spPr>
        <p:txBody>
          <a:bodyPr wrap="none" lIns="0" tIns="0" rIns="0" bIns="0" anchor="t"/>
          <a:lstStyle/>
          <a:p>
            <a:r>
              <a:rPr lang="en-US" sz="800" b="1" dirty="0">
                <a:solidFill>
                  <a:srgbClr val="221F20"/>
                </a:solidFill>
                <a:latin typeface="Arial"/>
              </a:rPr>
              <a:t>Arrange a team lunch.</a:t>
            </a:r>
          </a:p>
        </p:txBody>
      </p:sp>
      <p:sp>
        <p:nvSpPr>
          <p:cNvPr id="83" name="Freeform 82"/>
          <p:cNvSpPr/>
          <p:nvPr/>
        </p:nvSpPr>
        <p:spPr>
          <a:xfrm>
            <a:off x="3717925" y="443580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84" name="Freeform 83"/>
          <p:cNvSpPr/>
          <p:nvPr/>
        </p:nvSpPr>
        <p:spPr>
          <a:xfrm>
            <a:off x="3698875" y="441675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85" name="Freeform 84"/>
          <p:cNvSpPr/>
          <p:nvPr/>
        </p:nvSpPr>
        <p:spPr>
          <a:xfrm>
            <a:off x="3698875" y="441675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86" name="TextBox 85"/>
          <p:cNvSpPr txBox="1"/>
          <p:nvPr/>
        </p:nvSpPr>
        <p:spPr>
          <a:xfrm>
            <a:off x="3850640" y="4436440"/>
            <a:ext cx="1219200" cy="127000"/>
          </a:xfrm>
          <a:prstGeom prst="rect">
            <a:avLst/>
          </a:prstGeom>
        </p:spPr>
        <p:txBody>
          <a:bodyPr wrap="none" lIns="0" tIns="0" rIns="0" bIns="0" anchor="t"/>
          <a:lstStyle/>
          <a:p>
            <a:r>
              <a:rPr lang="en-US" sz="800">
                <a:solidFill>
                  <a:srgbClr val="221F20"/>
                </a:solidFill>
                <a:latin typeface="Arial"/>
              </a:rPr>
              <a:t>Assign a buddy/mentor.</a:t>
            </a:r>
          </a:p>
        </p:txBody>
      </p:sp>
      <p:sp>
        <p:nvSpPr>
          <p:cNvPr id="87" name="Freeform 86"/>
          <p:cNvSpPr/>
          <p:nvPr/>
        </p:nvSpPr>
        <p:spPr>
          <a:xfrm>
            <a:off x="3717925" y="459938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88" name="Freeform 87"/>
          <p:cNvSpPr/>
          <p:nvPr/>
        </p:nvSpPr>
        <p:spPr>
          <a:xfrm>
            <a:off x="3698875" y="458033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89" name="Freeform 88"/>
          <p:cNvSpPr/>
          <p:nvPr/>
        </p:nvSpPr>
        <p:spPr>
          <a:xfrm>
            <a:off x="3698875" y="4580331"/>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90" name="TextBox 89"/>
          <p:cNvSpPr txBox="1"/>
          <p:nvPr/>
        </p:nvSpPr>
        <p:spPr>
          <a:xfrm>
            <a:off x="3850640" y="4600016"/>
            <a:ext cx="1676400" cy="127000"/>
          </a:xfrm>
          <a:prstGeom prst="rect">
            <a:avLst/>
          </a:prstGeom>
        </p:spPr>
        <p:txBody>
          <a:bodyPr wrap="none" lIns="0" tIns="0" rIns="0" bIns="0" anchor="t"/>
          <a:lstStyle/>
          <a:p>
            <a:r>
              <a:rPr lang="en-US" sz="800" b="1" dirty="0">
                <a:solidFill>
                  <a:srgbClr val="221F20"/>
                </a:solidFill>
                <a:latin typeface="Arial"/>
              </a:rPr>
              <a:t>Provide a list of helpful </a:t>
            </a:r>
            <a:r>
              <a:rPr lang="en-US" sz="800" b="1" dirty="0" smtClean="0">
                <a:solidFill>
                  <a:srgbClr val="221F20"/>
                </a:solidFill>
                <a:latin typeface="Arial"/>
              </a:rPr>
              <a:t>contacts – internal </a:t>
            </a:r>
          </a:p>
          <a:p>
            <a:r>
              <a:rPr lang="en-US" sz="800" b="1" dirty="0" smtClean="0">
                <a:solidFill>
                  <a:srgbClr val="221F20"/>
                </a:solidFill>
                <a:latin typeface="Arial"/>
              </a:rPr>
              <a:t>and external.</a:t>
            </a:r>
          </a:p>
          <a:p>
            <a:r>
              <a:rPr lang="en-US" sz="800" b="1" dirty="0" smtClean="0">
                <a:solidFill>
                  <a:srgbClr val="221F20"/>
                </a:solidFill>
                <a:latin typeface="Arial"/>
                <a:hlinkClick r:id="rId3"/>
              </a:rPr>
              <a:t>Order business cards</a:t>
            </a:r>
            <a:r>
              <a:rPr lang="en-US" sz="800" b="1" dirty="0" smtClean="0">
                <a:solidFill>
                  <a:srgbClr val="221F20"/>
                </a:solidFill>
                <a:latin typeface="Arial"/>
              </a:rPr>
              <a:t>--</a:t>
            </a:r>
            <a:r>
              <a:rPr lang="en-US" sz="800" dirty="0" smtClean="0">
                <a:solidFill>
                  <a:srgbClr val="221F20"/>
                </a:solidFill>
                <a:latin typeface="Arial"/>
              </a:rPr>
              <a:t>instructions in comments below.</a:t>
            </a:r>
            <a:endParaRPr lang="en-US" sz="800" dirty="0">
              <a:solidFill>
                <a:srgbClr val="221F20"/>
              </a:solidFill>
              <a:latin typeface="Arial"/>
            </a:endParaRPr>
          </a:p>
        </p:txBody>
      </p:sp>
      <p:sp>
        <p:nvSpPr>
          <p:cNvPr id="95" name="Freeform 94"/>
          <p:cNvSpPr/>
          <p:nvPr/>
        </p:nvSpPr>
        <p:spPr>
          <a:xfrm>
            <a:off x="3629025" y="3954729"/>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96" name="Freeform 95"/>
          <p:cNvSpPr/>
          <p:nvPr/>
        </p:nvSpPr>
        <p:spPr>
          <a:xfrm>
            <a:off x="3635375" y="582707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3"/>
          </a:solidFill>
        </p:spPr>
      </p:sp>
      <p:sp>
        <p:nvSpPr>
          <p:cNvPr id="97" name="TextBox 96"/>
          <p:cNvSpPr txBox="1"/>
          <p:nvPr/>
        </p:nvSpPr>
        <p:spPr>
          <a:xfrm>
            <a:off x="3692525" y="5880419"/>
            <a:ext cx="1841500" cy="127000"/>
          </a:xfrm>
          <a:prstGeom prst="rect">
            <a:avLst/>
          </a:prstGeom>
        </p:spPr>
        <p:txBody>
          <a:bodyPr lIns="0" tIns="0" rIns="0" bIns="0" anchor="t"/>
          <a:lstStyle/>
          <a:p>
            <a:pPr marL="121818" indent="-121818" algn="l">
              <a:buClr>
                <a:srgbClr val="FEFFFE"/>
              </a:buClr>
              <a:buSzPts val="800"/>
              <a:buFont typeface="Arial"/>
              <a:buAutoNum type="arabicPeriod" startAt="8"/>
            </a:pPr>
            <a:r>
              <a:rPr lang="en-US" sz="800" b="1">
                <a:solidFill>
                  <a:srgbClr val="FEFFFE"/>
                </a:solidFill>
                <a:latin typeface="Arial"/>
              </a:rPr>
              <a:t>Measure Onboarding Success</a:t>
            </a:r>
          </a:p>
        </p:txBody>
      </p:sp>
      <p:sp>
        <p:nvSpPr>
          <p:cNvPr id="98" name="Freeform 97"/>
          <p:cNvSpPr/>
          <p:nvPr/>
        </p:nvSpPr>
        <p:spPr>
          <a:xfrm>
            <a:off x="3717925" y="61382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99" name="Freeform 98"/>
          <p:cNvSpPr/>
          <p:nvPr/>
        </p:nvSpPr>
        <p:spPr>
          <a:xfrm>
            <a:off x="3698875" y="61191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00" name="Freeform 99"/>
          <p:cNvSpPr/>
          <p:nvPr/>
        </p:nvSpPr>
        <p:spPr>
          <a:xfrm>
            <a:off x="3698875" y="611917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01" name="TextBox 100"/>
          <p:cNvSpPr txBox="1"/>
          <p:nvPr/>
        </p:nvSpPr>
        <p:spPr>
          <a:xfrm>
            <a:off x="3850640" y="6138865"/>
            <a:ext cx="1955800" cy="127000"/>
          </a:xfrm>
          <a:prstGeom prst="rect">
            <a:avLst/>
          </a:prstGeom>
        </p:spPr>
        <p:txBody>
          <a:bodyPr wrap="none" lIns="0" tIns="0" rIns="0" bIns="0" anchor="t"/>
          <a:lstStyle/>
          <a:p>
            <a:r>
              <a:rPr lang="en-US" sz="800" dirty="0">
                <a:solidFill>
                  <a:srgbClr val="221F20"/>
                </a:solidFill>
                <a:latin typeface="Arial"/>
              </a:rPr>
              <a:t>Deploy a new hire satisfaction survey.</a:t>
            </a:r>
          </a:p>
        </p:txBody>
      </p:sp>
      <p:sp>
        <p:nvSpPr>
          <p:cNvPr id="106" name="Freeform 105"/>
          <p:cNvSpPr/>
          <p:nvPr/>
        </p:nvSpPr>
        <p:spPr>
          <a:xfrm>
            <a:off x="3629025" y="582072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07" name="Freeform 106"/>
          <p:cNvSpPr/>
          <p:nvPr/>
        </p:nvSpPr>
        <p:spPr>
          <a:xfrm>
            <a:off x="6800850" y="208584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108" name="TextBox 107"/>
          <p:cNvSpPr txBox="1"/>
          <p:nvPr/>
        </p:nvSpPr>
        <p:spPr>
          <a:xfrm>
            <a:off x="6858000" y="2139188"/>
            <a:ext cx="2032000" cy="127000"/>
          </a:xfrm>
          <a:prstGeom prst="rect">
            <a:avLst/>
          </a:prstGeom>
        </p:spPr>
        <p:txBody>
          <a:bodyPr lIns="0" tIns="0" rIns="0" bIns="0" anchor="t"/>
          <a:lstStyle/>
          <a:p>
            <a:pPr marL="120599" indent="-120599" algn="l">
              <a:buClr>
                <a:srgbClr val="FEFFFE"/>
              </a:buClr>
              <a:buSzPts val="800"/>
              <a:buFont typeface="Arial"/>
              <a:buAutoNum type="arabicPeriod" startAt="3"/>
            </a:pPr>
            <a:r>
              <a:rPr lang="en-US" sz="800" b="1">
                <a:solidFill>
                  <a:srgbClr val="FEFFFE"/>
                </a:solidFill>
                <a:latin typeface="Arial"/>
              </a:rPr>
              <a:t>Keep Key Stakeholders Informed</a:t>
            </a:r>
          </a:p>
        </p:txBody>
      </p:sp>
      <p:sp>
        <p:nvSpPr>
          <p:cNvPr id="109" name="Freeform 108"/>
          <p:cNvSpPr/>
          <p:nvPr/>
        </p:nvSpPr>
        <p:spPr>
          <a:xfrm>
            <a:off x="6883400" y="23969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10" name="Freeform 109"/>
          <p:cNvSpPr/>
          <p:nvPr/>
        </p:nvSpPr>
        <p:spPr>
          <a:xfrm>
            <a:off x="6857633" y="24033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11" name="Freeform 110"/>
          <p:cNvSpPr/>
          <p:nvPr/>
        </p:nvSpPr>
        <p:spPr>
          <a:xfrm>
            <a:off x="6865424" y="2399152"/>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12" name="TextBox 111"/>
          <p:cNvSpPr txBox="1"/>
          <p:nvPr/>
        </p:nvSpPr>
        <p:spPr>
          <a:xfrm>
            <a:off x="7016115" y="2362200"/>
            <a:ext cx="1536700" cy="127000"/>
          </a:xfrm>
          <a:prstGeom prst="rect">
            <a:avLst/>
          </a:prstGeom>
        </p:spPr>
        <p:txBody>
          <a:bodyPr wrap="none" lIns="0" tIns="0" rIns="0" bIns="0" anchor="t"/>
          <a:lstStyle/>
          <a:p>
            <a:r>
              <a:rPr lang="en-US" sz="800" b="1" dirty="0">
                <a:solidFill>
                  <a:srgbClr val="221F20"/>
                </a:solidFill>
                <a:latin typeface="Arial"/>
              </a:rPr>
              <a:t>Clarify ownership of </a:t>
            </a:r>
            <a:r>
              <a:rPr lang="en-US" sz="800" b="1" dirty="0" smtClean="0">
                <a:solidFill>
                  <a:srgbClr val="221F20"/>
                </a:solidFill>
                <a:latin typeface="Arial"/>
              </a:rPr>
              <a:t>activities among team </a:t>
            </a:r>
          </a:p>
          <a:p>
            <a:r>
              <a:rPr lang="en-US" sz="800" b="1" dirty="0" smtClean="0">
                <a:solidFill>
                  <a:srgbClr val="221F20"/>
                </a:solidFill>
                <a:latin typeface="Arial"/>
              </a:rPr>
              <a:t>and delegate tasks to onboard new hire.</a:t>
            </a:r>
            <a:endParaRPr lang="en-US" sz="800" b="1" dirty="0">
              <a:solidFill>
                <a:srgbClr val="221F20"/>
              </a:solidFill>
              <a:latin typeface="Arial"/>
            </a:endParaRPr>
          </a:p>
        </p:txBody>
      </p:sp>
      <p:sp>
        <p:nvSpPr>
          <p:cNvPr id="115" name="Freeform 114"/>
          <p:cNvSpPr/>
          <p:nvPr/>
        </p:nvSpPr>
        <p:spPr>
          <a:xfrm>
            <a:off x="6864350" y="2638683"/>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txBody>
          <a:bodyPr/>
          <a:lstStyle/>
          <a:p>
            <a:endParaRPr lang="en-US" dirty="0"/>
          </a:p>
        </p:txBody>
      </p:sp>
      <p:sp>
        <p:nvSpPr>
          <p:cNvPr id="118" name="Freeform 117"/>
          <p:cNvSpPr/>
          <p:nvPr/>
        </p:nvSpPr>
        <p:spPr>
          <a:xfrm>
            <a:off x="6847839" y="2852966"/>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19" name="Freeform 118"/>
          <p:cNvSpPr/>
          <p:nvPr/>
        </p:nvSpPr>
        <p:spPr>
          <a:xfrm>
            <a:off x="6864349" y="282012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20" name="TextBox 119"/>
          <p:cNvSpPr txBox="1"/>
          <p:nvPr/>
        </p:nvSpPr>
        <p:spPr>
          <a:xfrm>
            <a:off x="7005727" y="2619634"/>
            <a:ext cx="2425700" cy="140335"/>
          </a:xfrm>
          <a:prstGeom prst="rect">
            <a:avLst/>
          </a:prstGeom>
        </p:spPr>
        <p:txBody>
          <a:bodyPr lIns="0" tIns="0" rIns="0" bIns="0" anchor="t"/>
          <a:lstStyle/>
          <a:p>
            <a:pPr marL="0" indent="0" algn="l">
              <a:lnSpc>
                <a:spcPts val="1000"/>
              </a:lnSpc>
            </a:pPr>
            <a:r>
              <a:rPr lang="en-US" sz="800" b="1" dirty="0" smtClean="0">
                <a:solidFill>
                  <a:srgbClr val="221F20"/>
                </a:solidFill>
                <a:latin typeface="Arial"/>
              </a:rPr>
              <a:t>Keep </a:t>
            </a:r>
            <a:r>
              <a:rPr lang="en-US" sz="800" b="1" dirty="0">
                <a:solidFill>
                  <a:srgbClr val="221F20"/>
                </a:solidFill>
                <a:latin typeface="Arial"/>
              </a:rPr>
              <a:t>relevant team members updated.</a:t>
            </a:r>
          </a:p>
        </p:txBody>
      </p:sp>
      <p:sp>
        <p:nvSpPr>
          <p:cNvPr id="121" name="Freeform 120"/>
          <p:cNvSpPr/>
          <p:nvPr/>
        </p:nvSpPr>
        <p:spPr>
          <a:xfrm>
            <a:off x="6794500" y="207949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22" name="Freeform 121"/>
          <p:cNvSpPr/>
          <p:nvPr/>
        </p:nvSpPr>
        <p:spPr>
          <a:xfrm>
            <a:off x="6800850" y="3961079"/>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123" name="TextBox 122"/>
          <p:cNvSpPr txBox="1"/>
          <p:nvPr/>
        </p:nvSpPr>
        <p:spPr>
          <a:xfrm>
            <a:off x="6858000" y="4014418"/>
            <a:ext cx="2844800" cy="127000"/>
          </a:xfrm>
          <a:prstGeom prst="rect">
            <a:avLst/>
          </a:prstGeom>
        </p:spPr>
        <p:txBody>
          <a:bodyPr lIns="0" tIns="0" rIns="0" bIns="0" anchor="t"/>
          <a:lstStyle/>
          <a:p>
            <a:pPr marL="127000" indent="-127000" algn="l">
              <a:buClr>
                <a:srgbClr val="FEFFFE"/>
              </a:buClr>
              <a:buSzPts val="800"/>
              <a:buFont typeface="Arial"/>
              <a:buAutoNum type="arabicPeriod" startAt="4"/>
            </a:pPr>
            <a:r>
              <a:rPr lang="en-US" sz="800" b="1" dirty="0" smtClean="0">
                <a:solidFill>
                  <a:srgbClr val="FEFFFE"/>
                </a:solidFill>
                <a:latin typeface="Arial"/>
              </a:rPr>
              <a:t>Introduce Organizational </a:t>
            </a:r>
            <a:r>
              <a:rPr lang="en-US" sz="800" b="1" dirty="0">
                <a:solidFill>
                  <a:srgbClr val="FEFFFE"/>
                </a:solidFill>
                <a:latin typeface="Arial"/>
              </a:rPr>
              <a:t>Culture</a:t>
            </a:r>
          </a:p>
        </p:txBody>
      </p:sp>
      <p:sp>
        <p:nvSpPr>
          <p:cNvPr id="124" name="Freeform 123"/>
          <p:cNvSpPr/>
          <p:nvPr/>
        </p:nvSpPr>
        <p:spPr>
          <a:xfrm>
            <a:off x="6883400" y="42722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125" name="Freeform 124"/>
          <p:cNvSpPr/>
          <p:nvPr/>
        </p:nvSpPr>
        <p:spPr>
          <a:xfrm>
            <a:off x="6864350" y="42531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126" name="Freeform 125"/>
          <p:cNvSpPr/>
          <p:nvPr/>
        </p:nvSpPr>
        <p:spPr>
          <a:xfrm>
            <a:off x="6864350" y="42531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127" name="TextBox 126"/>
          <p:cNvSpPr txBox="1"/>
          <p:nvPr/>
        </p:nvSpPr>
        <p:spPr>
          <a:xfrm>
            <a:off x="7016114" y="4272864"/>
            <a:ext cx="2578735" cy="118771"/>
          </a:xfrm>
          <a:prstGeom prst="rect">
            <a:avLst/>
          </a:prstGeom>
        </p:spPr>
        <p:txBody>
          <a:bodyPr lIns="0" tIns="0" rIns="0" bIns="0" anchor="t"/>
          <a:lstStyle/>
          <a:p>
            <a:pPr marL="0" indent="0" algn="l"/>
            <a:r>
              <a:rPr lang="en-US" sz="800" b="1" dirty="0">
                <a:solidFill>
                  <a:srgbClr val="221F20"/>
                </a:solidFill>
                <a:latin typeface="Arial"/>
              </a:rPr>
              <a:t>Give </a:t>
            </a:r>
            <a:r>
              <a:rPr lang="en-US" sz="800" b="1" dirty="0" smtClean="0">
                <a:solidFill>
                  <a:srgbClr val="221F20"/>
                </a:solidFill>
                <a:latin typeface="Arial"/>
              </a:rPr>
              <a:t>new </a:t>
            </a:r>
            <a:r>
              <a:rPr lang="en-US" sz="800" b="1" dirty="0">
                <a:solidFill>
                  <a:srgbClr val="221F20"/>
                </a:solidFill>
                <a:latin typeface="Arial"/>
              </a:rPr>
              <a:t>hire </a:t>
            </a:r>
            <a:r>
              <a:rPr lang="en-US" sz="800" b="1" dirty="0" smtClean="0">
                <a:solidFill>
                  <a:srgbClr val="221F20"/>
                </a:solidFill>
                <a:latin typeface="Arial"/>
              </a:rPr>
              <a:t>a tour of the </a:t>
            </a:r>
            <a:r>
              <a:rPr lang="en-US" sz="800" b="1" dirty="0" smtClean="0">
                <a:solidFill>
                  <a:srgbClr val="221F20"/>
                </a:solidFill>
                <a:latin typeface="Arial"/>
              </a:rPr>
              <a:t>office</a:t>
            </a:r>
            <a:endParaRPr lang="en-US" sz="800" b="1" dirty="0">
              <a:solidFill>
                <a:srgbClr val="221F20"/>
              </a:solidFill>
              <a:latin typeface="Arial"/>
            </a:endParaRPr>
          </a:p>
        </p:txBody>
      </p:sp>
      <p:sp>
        <p:nvSpPr>
          <p:cNvPr id="128" name="Freeform 127"/>
          <p:cNvSpPr/>
          <p:nvPr/>
        </p:nvSpPr>
        <p:spPr>
          <a:xfrm>
            <a:off x="6883400" y="443580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29" name="Freeform 128"/>
          <p:cNvSpPr/>
          <p:nvPr/>
        </p:nvSpPr>
        <p:spPr>
          <a:xfrm>
            <a:off x="6864350" y="441675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30" name="Freeform 129"/>
          <p:cNvSpPr/>
          <p:nvPr/>
        </p:nvSpPr>
        <p:spPr>
          <a:xfrm>
            <a:off x="6864350" y="441675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31" name="TextBox 130"/>
          <p:cNvSpPr txBox="1"/>
          <p:nvPr/>
        </p:nvSpPr>
        <p:spPr>
          <a:xfrm>
            <a:off x="7016115" y="4436440"/>
            <a:ext cx="1727200" cy="127000"/>
          </a:xfrm>
          <a:prstGeom prst="rect">
            <a:avLst/>
          </a:prstGeom>
        </p:spPr>
        <p:txBody>
          <a:bodyPr wrap="none" lIns="0" tIns="0" rIns="0" bIns="0" anchor="t"/>
          <a:lstStyle/>
          <a:p>
            <a:r>
              <a:rPr lang="en-US" sz="800" b="1" dirty="0">
                <a:solidFill>
                  <a:srgbClr val="221F20"/>
                </a:solidFill>
                <a:latin typeface="Arial"/>
              </a:rPr>
              <a:t>Explain the organization’s values.</a:t>
            </a:r>
          </a:p>
        </p:txBody>
      </p:sp>
      <p:sp>
        <p:nvSpPr>
          <p:cNvPr id="132" name="Freeform 131"/>
          <p:cNvSpPr/>
          <p:nvPr/>
        </p:nvSpPr>
        <p:spPr>
          <a:xfrm>
            <a:off x="6883400" y="459938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33" name="Freeform 132"/>
          <p:cNvSpPr/>
          <p:nvPr/>
        </p:nvSpPr>
        <p:spPr>
          <a:xfrm>
            <a:off x="6864350" y="458033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34" name="Freeform 133"/>
          <p:cNvSpPr/>
          <p:nvPr/>
        </p:nvSpPr>
        <p:spPr>
          <a:xfrm>
            <a:off x="6864350" y="4580331"/>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35" name="TextBox 134"/>
          <p:cNvSpPr txBox="1"/>
          <p:nvPr/>
        </p:nvSpPr>
        <p:spPr>
          <a:xfrm>
            <a:off x="7016115" y="4600016"/>
            <a:ext cx="2006600" cy="127000"/>
          </a:xfrm>
          <a:prstGeom prst="rect">
            <a:avLst/>
          </a:prstGeom>
        </p:spPr>
        <p:txBody>
          <a:bodyPr wrap="none" lIns="0" tIns="0" rIns="0" bIns="0" anchor="t"/>
          <a:lstStyle/>
          <a:p>
            <a:r>
              <a:rPr lang="en-US" sz="800" dirty="0">
                <a:solidFill>
                  <a:srgbClr val="221F20"/>
                </a:solidFill>
                <a:latin typeface="Arial"/>
              </a:rPr>
              <a:t>Share employment branding materials.</a:t>
            </a:r>
          </a:p>
        </p:txBody>
      </p:sp>
      <p:sp>
        <p:nvSpPr>
          <p:cNvPr id="136" name="Freeform 135"/>
          <p:cNvSpPr/>
          <p:nvPr/>
        </p:nvSpPr>
        <p:spPr>
          <a:xfrm>
            <a:off x="6883400" y="4762957"/>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37" name="Freeform 136"/>
          <p:cNvSpPr/>
          <p:nvPr/>
        </p:nvSpPr>
        <p:spPr>
          <a:xfrm>
            <a:off x="6864350" y="4743907"/>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38" name="Freeform 137"/>
          <p:cNvSpPr/>
          <p:nvPr/>
        </p:nvSpPr>
        <p:spPr>
          <a:xfrm>
            <a:off x="6864350" y="4743907"/>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39" name="TextBox 138"/>
          <p:cNvSpPr txBox="1"/>
          <p:nvPr/>
        </p:nvSpPr>
        <p:spPr>
          <a:xfrm>
            <a:off x="7016114" y="4763592"/>
            <a:ext cx="2527300" cy="147757"/>
          </a:xfrm>
          <a:prstGeom prst="rect">
            <a:avLst/>
          </a:prstGeom>
        </p:spPr>
        <p:txBody>
          <a:bodyPr lIns="0" tIns="0" rIns="0" bIns="0" anchor="t"/>
          <a:lstStyle/>
          <a:p>
            <a:pPr marL="0" indent="0">
              <a:lnSpc>
                <a:spcPts val="1000"/>
              </a:lnSpc>
            </a:pPr>
            <a:r>
              <a:rPr lang="en-US" sz="800" b="1" dirty="0" smtClean="0">
                <a:solidFill>
                  <a:srgbClr val="221F20"/>
                </a:solidFill>
                <a:latin typeface="Arial"/>
              </a:rPr>
              <a:t>Review Systems: Vitruvian ‘Standards’, </a:t>
            </a:r>
            <a:r>
              <a:rPr lang="en-US" sz="800" b="1" dirty="0" err="1" smtClean="0">
                <a:solidFill>
                  <a:srgbClr val="221F20"/>
                </a:solidFill>
                <a:latin typeface="Arial"/>
              </a:rPr>
              <a:t>Roomzilla</a:t>
            </a:r>
            <a:r>
              <a:rPr lang="en-US" sz="800" b="1" dirty="0" smtClean="0">
                <a:solidFill>
                  <a:srgbClr val="221F20"/>
                </a:solidFill>
                <a:latin typeface="Arial"/>
              </a:rPr>
              <a:t>, Calendar, Hangouts, WIFI, Printer, Mailing.</a:t>
            </a:r>
          </a:p>
        </p:txBody>
      </p:sp>
      <p:sp>
        <p:nvSpPr>
          <p:cNvPr id="140" name="Freeform 139"/>
          <p:cNvSpPr/>
          <p:nvPr/>
        </p:nvSpPr>
        <p:spPr>
          <a:xfrm>
            <a:off x="6794500" y="3954729"/>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41" name="Freeform 140"/>
          <p:cNvSpPr/>
          <p:nvPr/>
        </p:nvSpPr>
        <p:spPr>
          <a:xfrm>
            <a:off x="3361941" y="2501583"/>
            <a:ext cx="169037" cy="338074"/>
          </a:xfrm>
          <a:custGeom>
            <a:avLst/>
            <a:gdLst/>
            <a:ahLst/>
            <a:cxnLst/>
            <a:rect l="l" t="t" r="r" b="b"/>
            <a:pathLst>
              <a:path w="169037" h="338074">
                <a:moveTo>
                  <a:pt x="169037" y="169037"/>
                </a:moveTo>
                <a:lnTo>
                  <a:pt x="0" y="0"/>
                </a:lnTo>
                <a:lnTo>
                  <a:pt x="0" y="338074"/>
                </a:lnTo>
                <a:close/>
              </a:path>
            </a:pathLst>
          </a:custGeom>
          <a:solidFill>
            <a:srgbClr val="58585A"/>
          </a:solidFill>
        </p:spPr>
      </p:sp>
      <p:sp>
        <p:nvSpPr>
          <p:cNvPr id="142" name="Freeform 141"/>
          <p:cNvSpPr/>
          <p:nvPr/>
        </p:nvSpPr>
        <p:spPr>
          <a:xfrm>
            <a:off x="3361947" y="4376812"/>
            <a:ext cx="169037" cy="338074"/>
          </a:xfrm>
          <a:custGeom>
            <a:avLst/>
            <a:gdLst/>
            <a:ahLst/>
            <a:cxnLst/>
            <a:rect l="l" t="t" r="r" b="b"/>
            <a:pathLst>
              <a:path w="169037" h="338074">
                <a:moveTo>
                  <a:pt x="0" y="169038"/>
                </a:moveTo>
                <a:lnTo>
                  <a:pt x="169037" y="0"/>
                </a:lnTo>
                <a:lnTo>
                  <a:pt x="169037" y="338075"/>
                </a:lnTo>
                <a:close/>
              </a:path>
            </a:pathLst>
          </a:custGeom>
          <a:solidFill>
            <a:srgbClr val="58585A"/>
          </a:solidFill>
        </p:spPr>
      </p:sp>
      <p:sp>
        <p:nvSpPr>
          <p:cNvPr id="143" name="Freeform 142"/>
          <p:cNvSpPr/>
          <p:nvPr/>
        </p:nvSpPr>
        <p:spPr>
          <a:xfrm>
            <a:off x="1688338" y="5296987"/>
            <a:ext cx="338074" cy="169037"/>
          </a:xfrm>
          <a:custGeom>
            <a:avLst/>
            <a:gdLst/>
            <a:ahLst/>
            <a:cxnLst/>
            <a:rect l="l" t="t" r="r" b="b"/>
            <a:pathLst>
              <a:path w="338074" h="169037">
                <a:moveTo>
                  <a:pt x="169037" y="169037"/>
                </a:moveTo>
                <a:lnTo>
                  <a:pt x="0" y="0"/>
                </a:lnTo>
                <a:lnTo>
                  <a:pt x="338074" y="0"/>
                </a:lnTo>
                <a:close/>
              </a:path>
            </a:pathLst>
          </a:custGeom>
          <a:solidFill>
            <a:srgbClr val="58585A"/>
          </a:solidFill>
        </p:spPr>
      </p:sp>
      <p:sp>
        <p:nvSpPr>
          <p:cNvPr id="144" name="Freeform 143"/>
          <p:cNvSpPr/>
          <p:nvPr/>
        </p:nvSpPr>
        <p:spPr>
          <a:xfrm>
            <a:off x="8031988" y="3421756"/>
            <a:ext cx="338074" cy="169037"/>
          </a:xfrm>
          <a:custGeom>
            <a:avLst/>
            <a:gdLst/>
            <a:ahLst/>
            <a:cxnLst/>
            <a:rect l="l" t="t" r="r" b="b"/>
            <a:pathLst>
              <a:path w="338074" h="169037">
                <a:moveTo>
                  <a:pt x="169037" y="169037"/>
                </a:moveTo>
                <a:lnTo>
                  <a:pt x="0" y="0"/>
                </a:lnTo>
                <a:lnTo>
                  <a:pt x="338074" y="0"/>
                </a:lnTo>
                <a:close/>
              </a:path>
            </a:pathLst>
          </a:custGeom>
          <a:solidFill>
            <a:srgbClr val="58585A"/>
          </a:solidFill>
        </p:spPr>
      </p:sp>
      <p:sp>
        <p:nvSpPr>
          <p:cNvPr id="145" name="Freeform 144"/>
          <p:cNvSpPr/>
          <p:nvPr/>
        </p:nvSpPr>
        <p:spPr>
          <a:xfrm>
            <a:off x="6527416" y="2501583"/>
            <a:ext cx="169037" cy="338074"/>
          </a:xfrm>
          <a:custGeom>
            <a:avLst/>
            <a:gdLst/>
            <a:ahLst/>
            <a:cxnLst/>
            <a:rect l="l" t="t" r="r" b="b"/>
            <a:pathLst>
              <a:path w="169037" h="338074">
                <a:moveTo>
                  <a:pt x="169037" y="169037"/>
                </a:moveTo>
                <a:lnTo>
                  <a:pt x="0" y="0"/>
                </a:lnTo>
                <a:lnTo>
                  <a:pt x="0" y="338074"/>
                </a:lnTo>
                <a:close/>
              </a:path>
            </a:pathLst>
          </a:custGeom>
          <a:solidFill>
            <a:srgbClr val="58585A"/>
          </a:solidFill>
        </p:spPr>
      </p:sp>
      <p:sp>
        <p:nvSpPr>
          <p:cNvPr id="146" name="Freeform 145"/>
          <p:cNvSpPr/>
          <p:nvPr/>
        </p:nvSpPr>
        <p:spPr>
          <a:xfrm>
            <a:off x="6527422" y="4376812"/>
            <a:ext cx="169037" cy="338074"/>
          </a:xfrm>
          <a:custGeom>
            <a:avLst/>
            <a:gdLst/>
            <a:ahLst/>
            <a:cxnLst/>
            <a:rect l="l" t="t" r="r" b="b"/>
            <a:pathLst>
              <a:path w="169037" h="338074">
                <a:moveTo>
                  <a:pt x="0" y="169038"/>
                </a:moveTo>
                <a:lnTo>
                  <a:pt x="169037" y="0"/>
                </a:lnTo>
                <a:lnTo>
                  <a:pt x="169037" y="338075"/>
                </a:lnTo>
                <a:close/>
              </a:path>
            </a:pathLst>
          </a:custGeom>
          <a:solidFill>
            <a:srgbClr val="58585A"/>
          </a:solidFill>
        </p:spPr>
      </p:sp>
      <p:sp>
        <p:nvSpPr>
          <p:cNvPr id="150" name="TextBox 149"/>
          <p:cNvSpPr txBox="1"/>
          <p:nvPr/>
        </p:nvSpPr>
        <p:spPr>
          <a:xfrm>
            <a:off x="685164" y="2590800"/>
            <a:ext cx="1397000" cy="127000"/>
          </a:xfrm>
          <a:prstGeom prst="rect">
            <a:avLst/>
          </a:prstGeom>
          <a:noFill/>
        </p:spPr>
        <p:txBody>
          <a:bodyPr wrap="none" lIns="0" tIns="0" rIns="0" bIns="0" anchor="t"/>
          <a:lstStyle/>
          <a:p>
            <a:r>
              <a:rPr lang="en-US" sz="800" b="1" dirty="0" smtClean="0">
                <a:solidFill>
                  <a:srgbClr val="221F20"/>
                </a:solidFill>
                <a:latin typeface="Arial"/>
              </a:rPr>
              <a:t>Send PI</a:t>
            </a:r>
            <a:endParaRPr lang="en-US" sz="800" b="1" dirty="0">
              <a:solidFill>
                <a:srgbClr val="221F20"/>
              </a:solidFill>
              <a:latin typeface="Arial"/>
            </a:endParaRPr>
          </a:p>
        </p:txBody>
      </p:sp>
      <p:sp>
        <p:nvSpPr>
          <p:cNvPr id="155" name="TextBox 154"/>
          <p:cNvSpPr txBox="1"/>
          <p:nvPr/>
        </p:nvSpPr>
        <p:spPr>
          <a:xfrm>
            <a:off x="685164" y="4929746"/>
            <a:ext cx="1397000" cy="127000"/>
          </a:xfrm>
          <a:prstGeom prst="rect">
            <a:avLst/>
          </a:prstGeom>
          <a:noFill/>
        </p:spPr>
        <p:txBody>
          <a:bodyPr wrap="none" lIns="0" tIns="0" rIns="0" bIns="0" anchor="t"/>
          <a:lstStyle/>
          <a:p>
            <a:r>
              <a:rPr lang="en-US" sz="800" dirty="0" smtClean="0">
                <a:solidFill>
                  <a:srgbClr val="221F20"/>
                </a:solidFill>
                <a:latin typeface="Arial"/>
              </a:rPr>
              <a:t>Discuss your PIs and how to work together</a:t>
            </a:r>
            <a:endParaRPr lang="en-US" sz="800" dirty="0">
              <a:solidFill>
                <a:srgbClr val="221F20"/>
              </a:solidFill>
              <a:latin typeface="Arial"/>
            </a:endParaRPr>
          </a:p>
        </p:txBody>
      </p:sp>
      <p:sp>
        <p:nvSpPr>
          <p:cNvPr id="157" name="Freeform 156"/>
          <p:cNvSpPr/>
          <p:nvPr/>
        </p:nvSpPr>
        <p:spPr>
          <a:xfrm>
            <a:off x="533400" y="492696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txBody>
          <a:bodyPr/>
          <a:lstStyle/>
          <a:p>
            <a:endParaRPr lang="en-US" dirty="0"/>
          </a:p>
        </p:txBody>
      </p:sp>
      <p:sp>
        <p:nvSpPr>
          <p:cNvPr id="158" name="Freeform 157"/>
          <p:cNvSpPr/>
          <p:nvPr/>
        </p:nvSpPr>
        <p:spPr>
          <a:xfrm>
            <a:off x="6800850" y="5831700"/>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60" name="TextBox 159"/>
          <p:cNvSpPr txBox="1"/>
          <p:nvPr/>
        </p:nvSpPr>
        <p:spPr>
          <a:xfrm>
            <a:off x="7301864" y="6183032"/>
            <a:ext cx="1955800" cy="370168"/>
          </a:xfrm>
          <a:prstGeom prst="rect">
            <a:avLst/>
          </a:prstGeom>
        </p:spPr>
        <p:txBody>
          <a:bodyPr wrap="none" lIns="0" tIns="0" rIns="0" bIns="0" anchor="t"/>
          <a:lstStyle/>
          <a:p>
            <a:r>
              <a:rPr lang="en-US" sz="1000" b="1" dirty="0" smtClean="0">
                <a:solidFill>
                  <a:srgbClr val="221F20"/>
                </a:solidFill>
                <a:latin typeface="Arial"/>
              </a:rPr>
              <a:t>Hiring Manager</a:t>
            </a:r>
            <a:endParaRPr lang="en-US" sz="1000" b="1" dirty="0">
              <a:solidFill>
                <a:srgbClr val="221F20"/>
              </a:solidFill>
              <a:latin typeface="Arial"/>
            </a:endParaRPr>
          </a:p>
          <a:p>
            <a:endParaRPr lang="en-US" sz="1000" b="1" dirty="0" smtClean="0">
              <a:solidFill>
                <a:srgbClr val="221F20"/>
              </a:solidFill>
              <a:latin typeface="Arial"/>
            </a:endParaRPr>
          </a:p>
          <a:p>
            <a:endParaRPr lang="en-US" sz="1000" b="1" dirty="0">
              <a:solidFill>
                <a:srgbClr val="221F20"/>
              </a:solidFill>
              <a:latin typeface="Arial"/>
            </a:endParaRPr>
          </a:p>
          <a:p>
            <a:r>
              <a:rPr lang="en-US" sz="1000" b="1" dirty="0" smtClean="0">
                <a:solidFill>
                  <a:srgbClr val="221F20"/>
                </a:solidFill>
                <a:latin typeface="Arial"/>
              </a:rPr>
              <a:t>People </a:t>
            </a:r>
            <a:r>
              <a:rPr lang="en-US" sz="1000" b="1" dirty="0" smtClean="0">
                <a:solidFill>
                  <a:srgbClr val="221F20"/>
                </a:solidFill>
                <a:latin typeface="Arial"/>
              </a:rPr>
              <a:t>Strategy Team /</a:t>
            </a:r>
            <a:br>
              <a:rPr lang="en-US" sz="1000" b="1" dirty="0" smtClean="0">
                <a:solidFill>
                  <a:srgbClr val="221F20"/>
                </a:solidFill>
                <a:latin typeface="Arial"/>
              </a:rPr>
            </a:br>
            <a:r>
              <a:rPr lang="en-US" sz="1000" b="1" dirty="0" smtClean="0">
                <a:solidFill>
                  <a:srgbClr val="221F20"/>
                </a:solidFill>
                <a:latin typeface="Arial"/>
              </a:rPr>
              <a:t>Local HR Owner</a:t>
            </a:r>
            <a:endParaRPr lang="en-US" sz="1000" b="1" dirty="0">
              <a:solidFill>
                <a:srgbClr val="221F20"/>
              </a:solidFill>
              <a:latin typeface="Arial"/>
            </a:endParaRPr>
          </a:p>
        </p:txBody>
      </p:sp>
      <p:sp>
        <p:nvSpPr>
          <p:cNvPr id="161" name="Freeform 160"/>
          <p:cNvSpPr/>
          <p:nvPr/>
        </p:nvSpPr>
        <p:spPr>
          <a:xfrm>
            <a:off x="6898957" y="6172200"/>
            <a:ext cx="304800" cy="238366"/>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162" name="Freeform 161"/>
          <p:cNvSpPr/>
          <p:nvPr/>
        </p:nvSpPr>
        <p:spPr>
          <a:xfrm>
            <a:off x="6898957" y="6594899"/>
            <a:ext cx="304800" cy="238366"/>
          </a:xfrm>
          <a:custGeom>
            <a:avLst/>
            <a:gdLst/>
            <a:ahLst/>
            <a:cxnLst/>
            <a:rect l="l" t="t" r="r" b="b"/>
            <a:pathLst>
              <a:path w="2800350" h="228600">
                <a:moveTo>
                  <a:pt x="0" y="0"/>
                </a:moveTo>
                <a:lnTo>
                  <a:pt x="2800350" y="0"/>
                </a:lnTo>
                <a:lnTo>
                  <a:pt x="2800350" y="228600"/>
                </a:lnTo>
                <a:lnTo>
                  <a:pt x="0" y="228600"/>
                </a:lnTo>
                <a:close/>
              </a:path>
            </a:pathLst>
          </a:custGeom>
          <a:solidFill>
            <a:schemeClr val="accent3"/>
          </a:solidFill>
        </p:spPr>
      </p:sp>
      <p:sp>
        <p:nvSpPr>
          <p:cNvPr id="163" name="TextBox 162"/>
          <p:cNvSpPr txBox="1"/>
          <p:nvPr/>
        </p:nvSpPr>
        <p:spPr>
          <a:xfrm>
            <a:off x="7273925" y="5914884"/>
            <a:ext cx="1841500" cy="223343"/>
          </a:xfrm>
          <a:prstGeom prst="rect">
            <a:avLst/>
          </a:prstGeom>
        </p:spPr>
        <p:txBody>
          <a:bodyPr lIns="0" tIns="0" rIns="0" bIns="0" anchor="t"/>
          <a:lstStyle/>
          <a:p>
            <a:pPr marL="121818" indent="-121818" algn="ctr">
              <a:buClr>
                <a:srgbClr val="FEFFFE"/>
              </a:buClr>
              <a:buSzPts val="800"/>
              <a:buFont typeface="Arial"/>
              <a:buAutoNum type="arabicPeriod" startAt="8"/>
            </a:pPr>
            <a:r>
              <a:rPr lang="en-US" sz="1200" b="1" dirty="0" smtClean="0">
                <a:latin typeface="Arial"/>
              </a:rPr>
              <a:t>KEY</a:t>
            </a:r>
            <a:endParaRPr lang="en-US" sz="1200" b="1" dirty="0">
              <a:latin typeface="Arial"/>
            </a:endParaRPr>
          </a:p>
        </p:txBody>
      </p:sp>
      <p:sp>
        <p:nvSpPr>
          <p:cNvPr id="149" name="TextBox 148"/>
          <p:cNvSpPr txBox="1"/>
          <p:nvPr/>
        </p:nvSpPr>
        <p:spPr>
          <a:xfrm>
            <a:off x="7016114" y="2797689"/>
            <a:ext cx="2381885" cy="153149"/>
          </a:xfrm>
          <a:prstGeom prst="rect">
            <a:avLst/>
          </a:prstGeom>
        </p:spPr>
        <p:txBody>
          <a:bodyPr wrap="none" lIns="0" tIns="0" rIns="0" bIns="0" anchor="t"/>
          <a:lstStyle/>
          <a:p>
            <a:r>
              <a:rPr lang="en-US" sz="800" b="1" dirty="0">
                <a:solidFill>
                  <a:srgbClr val="221F20"/>
                </a:solidFill>
                <a:latin typeface="Arial"/>
              </a:rPr>
              <a:t>Set up introductory </a:t>
            </a:r>
            <a:r>
              <a:rPr lang="en-US" sz="800" b="1" dirty="0" smtClean="0">
                <a:solidFill>
                  <a:srgbClr val="221F20"/>
                </a:solidFill>
                <a:latin typeface="Arial"/>
              </a:rPr>
              <a:t>meetings or calls </a:t>
            </a:r>
            <a:r>
              <a:rPr lang="en-US" sz="800" b="1" dirty="0">
                <a:solidFill>
                  <a:srgbClr val="221F20"/>
                </a:solidFill>
                <a:latin typeface="Arial"/>
              </a:rPr>
              <a:t>with key </a:t>
            </a:r>
            <a:endParaRPr lang="en-US" sz="800" b="1" dirty="0" smtClean="0">
              <a:solidFill>
                <a:srgbClr val="221F20"/>
              </a:solidFill>
              <a:latin typeface="Arial"/>
            </a:endParaRPr>
          </a:p>
          <a:p>
            <a:r>
              <a:rPr lang="en-US" sz="800" b="1" dirty="0" smtClean="0">
                <a:solidFill>
                  <a:srgbClr val="221F20"/>
                </a:solidFill>
                <a:latin typeface="Arial"/>
              </a:rPr>
              <a:t>Stakeholders (internal and external).</a:t>
            </a:r>
            <a:endParaRPr lang="en-US" sz="800" b="1" dirty="0">
              <a:solidFill>
                <a:srgbClr val="221F20"/>
              </a:solidFill>
              <a:latin typeface="Arial"/>
            </a:endParaRPr>
          </a:p>
        </p:txBody>
      </p:sp>
      <p:sp>
        <p:nvSpPr>
          <p:cNvPr id="156" name="Freeform 155"/>
          <p:cNvSpPr/>
          <p:nvPr/>
        </p:nvSpPr>
        <p:spPr>
          <a:xfrm>
            <a:off x="3692526" y="6333738"/>
            <a:ext cx="108584" cy="112327"/>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59" name="TextBox 158"/>
          <p:cNvSpPr txBox="1"/>
          <p:nvPr/>
        </p:nvSpPr>
        <p:spPr>
          <a:xfrm>
            <a:off x="3850639" y="6342818"/>
            <a:ext cx="1879600" cy="127000"/>
          </a:xfrm>
          <a:prstGeom prst="rect">
            <a:avLst/>
          </a:prstGeom>
        </p:spPr>
        <p:txBody>
          <a:bodyPr wrap="none" lIns="0" tIns="0" rIns="0" bIns="0" anchor="t"/>
          <a:lstStyle/>
          <a:p>
            <a:r>
              <a:rPr lang="en-US" sz="800" dirty="0">
                <a:solidFill>
                  <a:srgbClr val="221F20"/>
                </a:solidFill>
                <a:latin typeface="Arial"/>
              </a:rPr>
              <a:t>Address gaps in onboarding process.</a:t>
            </a:r>
          </a:p>
        </p:txBody>
      </p:sp>
      <p:sp>
        <p:nvSpPr>
          <p:cNvPr id="164" name="TextBox 163"/>
          <p:cNvSpPr txBox="1"/>
          <p:nvPr/>
        </p:nvSpPr>
        <p:spPr>
          <a:xfrm>
            <a:off x="7016114" y="5033843"/>
            <a:ext cx="2527300" cy="147757"/>
          </a:xfrm>
          <a:prstGeom prst="rect">
            <a:avLst/>
          </a:prstGeom>
        </p:spPr>
        <p:txBody>
          <a:bodyPr lIns="0" tIns="0" rIns="0" bIns="0" anchor="t"/>
          <a:lstStyle/>
          <a:p>
            <a:pPr marL="0" indent="0">
              <a:lnSpc>
                <a:spcPts val="1000"/>
              </a:lnSpc>
            </a:pPr>
            <a:r>
              <a:rPr lang="en-US" sz="800" b="1" dirty="0" smtClean="0">
                <a:solidFill>
                  <a:srgbClr val="221F20"/>
                </a:solidFill>
                <a:latin typeface="Arial"/>
              </a:rPr>
              <a:t>Provide an overview of the accelerator program.</a:t>
            </a:r>
          </a:p>
        </p:txBody>
      </p:sp>
      <p:sp>
        <p:nvSpPr>
          <p:cNvPr id="165" name="Freeform 164"/>
          <p:cNvSpPr/>
          <p:nvPr/>
        </p:nvSpPr>
        <p:spPr>
          <a:xfrm>
            <a:off x="6866059" y="5040617"/>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txBody>
          <a:bodyPr/>
          <a:lstStyle/>
          <a:p>
            <a:endParaRPr lang="en-US" dirty="0"/>
          </a:p>
        </p:txBody>
      </p:sp>
      <p:sp>
        <p:nvSpPr>
          <p:cNvPr id="148" name="Freeform 147"/>
          <p:cNvSpPr/>
          <p:nvPr/>
        </p:nvSpPr>
        <p:spPr>
          <a:xfrm>
            <a:off x="3698875" y="4860231"/>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txBody>
          <a:bodyPr/>
          <a:lstStyle/>
          <a:p>
            <a:endParaRPr lang="en-US" dirty="0"/>
          </a:p>
        </p:txBody>
      </p:sp>
      <p:sp>
        <p:nvSpPr>
          <p:cNvPr id="151" name="Freeform 150"/>
          <p:cNvSpPr/>
          <p:nvPr/>
        </p:nvSpPr>
        <p:spPr>
          <a:xfrm>
            <a:off x="3357501" y="6265865"/>
            <a:ext cx="169037" cy="338074"/>
          </a:xfrm>
          <a:custGeom>
            <a:avLst/>
            <a:gdLst/>
            <a:ahLst/>
            <a:cxnLst/>
            <a:rect l="l" t="t" r="r" b="b"/>
            <a:pathLst>
              <a:path w="169037" h="338074">
                <a:moveTo>
                  <a:pt x="169037" y="169037"/>
                </a:moveTo>
                <a:lnTo>
                  <a:pt x="0" y="0"/>
                </a:lnTo>
                <a:lnTo>
                  <a:pt x="0" y="338074"/>
                </a:lnTo>
                <a:close/>
              </a:path>
            </a:pathLst>
          </a:custGeom>
          <a:solidFill>
            <a:srgbClr val="58585A"/>
          </a:solidFill>
        </p:spPr>
      </p:sp>
    </p:spTree>
    <p:extLst>
      <p:ext uri="{BB962C8B-B14F-4D97-AF65-F5344CB8AC3E}">
        <p14:creationId xmlns:p14="http://schemas.microsoft.com/office/powerpoint/2010/main" val="2058309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Group 146"/>
          <p:cNvGrpSpPr/>
          <p:nvPr/>
        </p:nvGrpSpPr>
        <p:grpSpPr>
          <a:xfrm>
            <a:off x="460375" y="1852168"/>
            <a:ext cx="9140825" cy="226060"/>
            <a:chOff x="460375" y="1828800"/>
            <a:chExt cx="9140825" cy="226060"/>
          </a:xfrm>
        </p:grpSpPr>
        <p:sp>
          <p:nvSpPr>
            <p:cNvPr id="7" name="Freeform 6"/>
            <p:cNvSpPr/>
            <p:nvPr/>
          </p:nvSpPr>
          <p:spPr>
            <a:xfrm>
              <a:off x="460375" y="1828800"/>
              <a:ext cx="9140825" cy="226060"/>
            </a:xfrm>
            <a:custGeom>
              <a:avLst/>
              <a:gdLst/>
              <a:ahLst/>
              <a:cxnLst/>
              <a:rect l="l" t="t" r="r" b="b"/>
              <a:pathLst>
                <a:path w="9140825" h="226060">
                  <a:moveTo>
                    <a:pt x="0" y="226060"/>
                  </a:moveTo>
                  <a:lnTo>
                    <a:pt x="9140825" y="226060"/>
                  </a:lnTo>
                  <a:lnTo>
                    <a:pt x="9140825" y="0"/>
                  </a:lnTo>
                  <a:lnTo>
                    <a:pt x="0" y="0"/>
                  </a:lnTo>
                  <a:close/>
                </a:path>
              </a:pathLst>
            </a:custGeom>
            <a:solidFill>
              <a:srgbClr val="D1D2D4"/>
            </a:solidFill>
          </p:spPr>
        </p:sp>
        <p:sp>
          <p:nvSpPr>
            <p:cNvPr id="8" name="TextBox 7"/>
            <p:cNvSpPr txBox="1"/>
            <p:nvPr/>
          </p:nvSpPr>
          <p:spPr>
            <a:xfrm>
              <a:off x="4622658" y="1876298"/>
              <a:ext cx="876300" cy="177800"/>
            </a:xfrm>
            <a:prstGeom prst="rect">
              <a:avLst/>
            </a:prstGeom>
          </p:spPr>
          <p:txBody>
            <a:bodyPr wrap="none" lIns="0" tIns="0" rIns="0" bIns="0" anchor="t"/>
            <a:lstStyle/>
            <a:p>
              <a:r>
                <a:rPr lang="en-US" sz="1100" b="1" dirty="0">
                  <a:solidFill>
                    <a:srgbClr val="221F20"/>
                  </a:solidFill>
                  <a:latin typeface="Arial"/>
                </a:rPr>
                <a:t>PRE-START</a:t>
              </a:r>
            </a:p>
          </p:txBody>
        </p:sp>
      </p:grpSp>
      <p:sp>
        <p:nvSpPr>
          <p:cNvPr id="9" name="Freeform 8"/>
          <p:cNvSpPr/>
          <p:nvPr/>
        </p:nvSpPr>
        <p:spPr>
          <a:xfrm>
            <a:off x="460375" y="3721227"/>
            <a:ext cx="9140825" cy="226060"/>
          </a:xfrm>
          <a:custGeom>
            <a:avLst/>
            <a:gdLst/>
            <a:ahLst/>
            <a:cxnLst/>
            <a:rect l="l" t="t" r="r" b="b"/>
            <a:pathLst>
              <a:path w="9140825" h="226060">
                <a:moveTo>
                  <a:pt x="0" y="226060"/>
                </a:moveTo>
                <a:lnTo>
                  <a:pt x="9140825" y="226060"/>
                </a:lnTo>
                <a:lnTo>
                  <a:pt x="9140825" y="0"/>
                </a:lnTo>
                <a:lnTo>
                  <a:pt x="0" y="0"/>
                </a:lnTo>
                <a:close/>
              </a:path>
            </a:pathLst>
          </a:custGeom>
          <a:solidFill>
            <a:srgbClr val="D1D2D4"/>
          </a:solidFill>
        </p:spPr>
      </p:sp>
      <p:sp>
        <p:nvSpPr>
          <p:cNvPr id="10" name="TextBox 9"/>
          <p:cNvSpPr txBox="1"/>
          <p:nvPr/>
        </p:nvSpPr>
        <p:spPr>
          <a:xfrm>
            <a:off x="4580678" y="3750435"/>
            <a:ext cx="965200" cy="177800"/>
          </a:xfrm>
          <a:prstGeom prst="rect">
            <a:avLst/>
          </a:prstGeom>
        </p:spPr>
        <p:txBody>
          <a:bodyPr wrap="none" lIns="0" tIns="0" rIns="0" bIns="0" anchor="t"/>
          <a:lstStyle/>
          <a:p>
            <a:r>
              <a:rPr lang="en-US" sz="1100" b="1">
                <a:solidFill>
                  <a:srgbClr val="221F20"/>
                </a:solidFill>
                <a:latin typeface="Arial"/>
              </a:rPr>
              <a:t>FIRST WEEK</a:t>
            </a:r>
          </a:p>
        </p:txBody>
      </p:sp>
      <p:sp>
        <p:nvSpPr>
          <p:cNvPr id="11" name="Freeform 10"/>
          <p:cNvSpPr/>
          <p:nvPr/>
        </p:nvSpPr>
        <p:spPr>
          <a:xfrm>
            <a:off x="460375" y="5594666"/>
            <a:ext cx="2809875" cy="237493"/>
          </a:xfrm>
          <a:custGeom>
            <a:avLst/>
            <a:gdLst/>
            <a:ahLst/>
            <a:cxnLst/>
            <a:rect l="l" t="t" r="r" b="b"/>
            <a:pathLst>
              <a:path w="5969000" h="226060">
                <a:moveTo>
                  <a:pt x="0" y="226061"/>
                </a:moveTo>
                <a:lnTo>
                  <a:pt x="5969000" y="226061"/>
                </a:lnTo>
                <a:lnTo>
                  <a:pt x="5969000" y="0"/>
                </a:lnTo>
                <a:lnTo>
                  <a:pt x="0" y="0"/>
                </a:lnTo>
                <a:close/>
              </a:path>
            </a:pathLst>
          </a:custGeom>
          <a:solidFill>
            <a:srgbClr val="D1D2D4"/>
          </a:solidFill>
        </p:spPr>
      </p:sp>
      <p:sp>
        <p:nvSpPr>
          <p:cNvPr id="12" name="TextBox 11"/>
          <p:cNvSpPr txBox="1"/>
          <p:nvPr/>
        </p:nvSpPr>
        <p:spPr>
          <a:xfrm>
            <a:off x="1311275" y="5640878"/>
            <a:ext cx="1092200" cy="177800"/>
          </a:xfrm>
          <a:prstGeom prst="rect">
            <a:avLst/>
          </a:prstGeom>
        </p:spPr>
        <p:txBody>
          <a:bodyPr wrap="none" lIns="0" tIns="0" rIns="0" bIns="0" anchor="t"/>
          <a:lstStyle/>
          <a:p>
            <a:r>
              <a:rPr lang="en-US" sz="1100" b="1">
                <a:solidFill>
                  <a:srgbClr val="221F20"/>
                </a:solidFill>
                <a:latin typeface="Arial"/>
              </a:rPr>
              <a:t>FIRST MONTH</a:t>
            </a:r>
          </a:p>
        </p:txBody>
      </p:sp>
      <p:sp>
        <p:nvSpPr>
          <p:cNvPr id="13" name="Freeform 12"/>
          <p:cNvSpPr/>
          <p:nvPr/>
        </p:nvSpPr>
        <p:spPr>
          <a:xfrm>
            <a:off x="469900" y="208584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14" name="TextBox 13"/>
          <p:cNvSpPr txBox="1"/>
          <p:nvPr/>
        </p:nvSpPr>
        <p:spPr>
          <a:xfrm>
            <a:off x="527050" y="2139188"/>
            <a:ext cx="2451100" cy="127000"/>
          </a:xfrm>
          <a:prstGeom prst="rect">
            <a:avLst/>
          </a:prstGeom>
        </p:spPr>
        <p:txBody>
          <a:bodyPr lIns="0" tIns="0" rIns="0" bIns="0" anchor="t"/>
          <a:lstStyle/>
          <a:p>
            <a:pPr marL="98044" indent="-98044" algn="l">
              <a:buClr>
                <a:srgbClr val="FEFFFE"/>
              </a:buClr>
              <a:buSzPts val="800"/>
              <a:buFont typeface="Arial"/>
              <a:buAutoNum type="arabicPeriod"/>
            </a:pPr>
            <a:r>
              <a:rPr lang="en-US" sz="800" b="1" dirty="0">
                <a:solidFill>
                  <a:srgbClr val="FEFFFE"/>
                </a:solidFill>
                <a:latin typeface="Arial"/>
              </a:rPr>
              <a:t>Maintain Communications with New Hire</a:t>
            </a:r>
          </a:p>
        </p:txBody>
      </p:sp>
      <p:sp>
        <p:nvSpPr>
          <p:cNvPr id="15" name="Freeform 14"/>
          <p:cNvSpPr/>
          <p:nvPr/>
        </p:nvSpPr>
        <p:spPr>
          <a:xfrm>
            <a:off x="552450" y="23969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6" name="Freeform 15"/>
          <p:cNvSpPr/>
          <p:nvPr/>
        </p:nvSpPr>
        <p:spPr>
          <a:xfrm>
            <a:off x="533400" y="23779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7" name="Freeform 16"/>
          <p:cNvSpPr/>
          <p:nvPr/>
        </p:nvSpPr>
        <p:spPr>
          <a:xfrm>
            <a:off x="533400" y="23779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8" name="TextBox 17"/>
          <p:cNvSpPr txBox="1"/>
          <p:nvPr/>
        </p:nvSpPr>
        <p:spPr>
          <a:xfrm>
            <a:off x="685165" y="2397633"/>
            <a:ext cx="1130300" cy="127000"/>
          </a:xfrm>
          <a:prstGeom prst="rect">
            <a:avLst/>
          </a:prstGeom>
        </p:spPr>
        <p:txBody>
          <a:bodyPr wrap="none" lIns="0" tIns="0" rIns="0" bIns="0" anchor="t"/>
          <a:lstStyle/>
          <a:p>
            <a:r>
              <a:rPr lang="en-US" sz="800" b="1" dirty="0">
                <a:solidFill>
                  <a:srgbClr val="221F20"/>
                </a:solidFill>
                <a:latin typeface="Arial"/>
              </a:rPr>
              <a:t>Send welcome </a:t>
            </a:r>
            <a:r>
              <a:rPr lang="en-US" sz="800" b="1" dirty="0" smtClean="0">
                <a:solidFill>
                  <a:srgbClr val="221F20"/>
                </a:solidFill>
                <a:latin typeface="Arial"/>
              </a:rPr>
              <a:t>e-mail with logistics.</a:t>
            </a:r>
            <a:endParaRPr lang="en-US" sz="800" b="1" dirty="0">
              <a:solidFill>
                <a:srgbClr val="221F20"/>
              </a:solidFill>
              <a:latin typeface="Arial"/>
            </a:endParaRPr>
          </a:p>
        </p:txBody>
      </p:sp>
      <p:sp>
        <p:nvSpPr>
          <p:cNvPr id="19" name="Freeform 18"/>
          <p:cNvSpPr/>
          <p:nvPr/>
        </p:nvSpPr>
        <p:spPr>
          <a:xfrm>
            <a:off x="552450" y="25811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20" name="Freeform 19"/>
          <p:cNvSpPr/>
          <p:nvPr/>
        </p:nvSpPr>
        <p:spPr>
          <a:xfrm>
            <a:off x="533400" y="25620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21" name="Freeform 20"/>
          <p:cNvSpPr/>
          <p:nvPr/>
        </p:nvSpPr>
        <p:spPr>
          <a:xfrm>
            <a:off x="533400" y="256209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26" name="TextBox 25"/>
          <p:cNvSpPr txBox="1"/>
          <p:nvPr/>
        </p:nvSpPr>
        <p:spPr>
          <a:xfrm>
            <a:off x="701674" y="2580063"/>
            <a:ext cx="1079500" cy="127000"/>
          </a:xfrm>
          <a:prstGeom prst="rect">
            <a:avLst/>
          </a:prstGeom>
        </p:spPr>
        <p:txBody>
          <a:bodyPr wrap="none" lIns="0" tIns="0" rIns="0" bIns="0" anchor="t"/>
          <a:lstStyle/>
          <a:p>
            <a:r>
              <a:rPr lang="en-US" sz="800" b="1" dirty="0">
                <a:solidFill>
                  <a:srgbClr val="221F20"/>
                </a:solidFill>
                <a:latin typeface="Arial"/>
              </a:rPr>
              <a:t>Send required </a:t>
            </a:r>
            <a:r>
              <a:rPr lang="en-US" sz="800" b="1" dirty="0" smtClean="0">
                <a:solidFill>
                  <a:srgbClr val="221F20"/>
                </a:solidFill>
                <a:latin typeface="Arial"/>
              </a:rPr>
              <a:t>forms: offer letter and NDA.</a:t>
            </a:r>
          </a:p>
          <a:p>
            <a:endParaRPr lang="en-US" sz="800" b="1" dirty="0">
              <a:solidFill>
                <a:srgbClr val="221F20"/>
              </a:solidFill>
              <a:latin typeface="Arial"/>
            </a:endParaRPr>
          </a:p>
        </p:txBody>
      </p:sp>
      <p:sp>
        <p:nvSpPr>
          <p:cNvPr id="30" name="TextBox 29"/>
          <p:cNvSpPr txBox="1"/>
          <p:nvPr/>
        </p:nvSpPr>
        <p:spPr>
          <a:xfrm>
            <a:off x="685165" y="2950083"/>
            <a:ext cx="1397000" cy="127000"/>
          </a:xfrm>
          <a:prstGeom prst="rect">
            <a:avLst/>
          </a:prstGeom>
        </p:spPr>
        <p:txBody>
          <a:bodyPr wrap="none" lIns="0" tIns="0" rIns="0" bIns="0" anchor="t"/>
          <a:lstStyle/>
          <a:p>
            <a:endParaRPr lang="en-US" sz="800" dirty="0">
              <a:solidFill>
                <a:srgbClr val="221F20"/>
              </a:solidFill>
              <a:latin typeface="Arial"/>
            </a:endParaRPr>
          </a:p>
        </p:txBody>
      </p:sp>
      <p:sp>
        <p:nvSpPr>
          <p:cNvPr id="31" name="Freeform 30"/>
          <p:cNvSpPr/>
          <p:nvPr/>
        </p:nvSpPr>
        <p:spPr>
          <a:xfrm>
            <a:off x="463550" y="207949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32" name="Freeform 31"/>
          <p:cNvSpPr/>
          <p:nvPr/>
        </p:nvSpPr>
        <p:spPr>
          <a:xfrm>
            <a:off x="469900" y="3961079"/>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33" name="TextBox 32"/>
          <p:cNvSpPr txBox="1"/>
          <p:nvPr/>
        </p:nvSpPr>
        <p:spPr>
          <a:xfrm>
            <a:off x="527050" y="4014418"/>
            <a:ext cx="2400300" cy="127000"/>
          </a:xfrm>
          <a:prstGeom prst="rect">
            <a:avLst/>
          </a:prstGeom>
        </p:spPr>
        <p:txBody>
          <a:bodyPr lIns="0" tIns="0" rIns="0" bIns="0" anchor="t"/>
          <a:lstStyle/>
          <a:p>
            <a:pPr marL="124460" indent="-124460" algn="l">
              <a:buClr>
                <a:srgbClr val="FEFFFE"/>
              </a:buClr>
              <a:buSzPts val="800"/>
              <a:buFont typeface="Arial"/>
              <a:buAutoNum type="arabicPeriod" startAt="6"/>
            </a:pPr>
            <a:r>
              <a:rPr lang="en-US" sz="800" b="1" dirty="0">
                <a:solidFill>
                  <a:srgbClr val="FEFFFE"/>
                </a:solidFill>
                <a:latin typeface="Arial"/>
              </a:rPr>
              <a:t>Accelerate Early </a:t>
            </a:r>
            <a:r>
              <a:rPr lang="en-US" sz="800" b="1" dirty="0" smtClean="0">
                <a:solidFill>
                  <a:srgbClr val="FEFFFE"/>
                </a:solidFill>
                <a:latin typeface="Arial"/>
              </a:rPr>
              <a:t>Performance</a:t>
            </a:r>
            <a:endParaRPr lang="en-US" sz="800" b="1" dirty="0">
              <a:solidFill>
                <a:srgbClr val="FEFFFE"/>
              </a:solidFill>
              <a:latin typeface="Arial"/>
            </a:endParaRPr>
          </a:p>
        </p:txBody>
      </p:sp>
      <p:sp>
        <p:nvSpPr>
          <p:cNvPr id="34" name="Freeform 33"/>
          <p:cNvSpPr/>
          <p:nvPr/>
        </p:nvSpPr>
        <p:spPr>
          <a:xfrm>
            <a:off x="552450" y="42722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35" name="Freeform 34"/>
          <p:cNvSpPr/>
          <p:nvPr/>
        </p:nvSpPr>
        <p:spPr>
          <a:xfrm>
            <a:off x="533400" y="42531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36" name="Freeform 35"/>
          <p:cNvSpPr/>
          <p:nvPr/>
        </p:nvSpPr>
        <p:spPr>
          <a:xfrm>
            <a:off x="533400" y="42531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37" name="TextBox 36"/>
          <p:cNvSpPr txBox="1"/>
          <p:nvPr/>
        </p:nvSpPr>
        <p:spPr>
          <a:xfrm>
            <a:off x="685164" y="4272864"/>
            <a:ext cx="2540000" cy="254000"/>
          </a:xfrm>
          <a:prstGeom prst="rect">
            <a:avLst/>
          </a:prstGeom>
        </p:spPr>
        <p:txBody>
          <a:bodyPr lIns="0" tIns="0" rIns="0" bIns="0" anchor="t"/>
          <a:lstStyle/>
          <a:p>
            <a:pPr marL="0" indent="0" algn="l">
              <a:lnSpc>
                <a:spcPts val="1000"/>
              </a:lnSpc>
            </a:pPr>
            <a:r>
              <a:rPr lang="en-US" sz="800" b="1" dirty="0">
                <a:solidFill>
                  <a:srgbClr val="221F20"/>
                </a:solidFill>
                <a:latin typeface="Arial"/>
              </a:rPr>
              <a:t>Review processes and information with new hire that are necessary to his or her job.</a:t>
            </a:r>
          </a:p>
        </p:txBody>
      </p:sp>
      <p:sp>
        <p:nvSpPr>
          <p:cNvPr id="38" name="Freeform 37"/>
          <p:cNvSpPr/>
          <p:nvPr/>
        </p:nvSpPr>
        <p:spPr>
          <a:xfrm>
            <a:off x="552450" y="456280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39" name="Freeform 38"/>
          <p:cNvSpPr/>
          <p:nvPr/>
        </p:nvSpPr>
        <p:spPr>
          <a:xfrm>
            <a:off x="533400" y="454375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40" name="Freeform 39"/>
          <p:cNvSpPr/>
          <p:nvPr/>
        </p:nvSpPr>
        <p:spPr>
          <a:xfrm>
            <a:off x="533400" y="454375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41" name="TextBox 40"/>
          <p:cNvSpPr txBox="1"/>
          <p:nvPr/>
        </p:nvSpPr>
        <p:spPr>
          <a:xfrm>
            <a:off x="685165" y="4563440"/>
            <a:ext cx="1435100" cy="127000"/>
          </a:xfrm>
          <a:prstGeom prst="rect">
            <a:avLst/>
          </a:prstGeom>
        </p:spPr>
        <p:txBody>
          <a:bodyPr wrap="none" lIns="0" tIns="0" rIns="0" bIns="0" anchor="t"/>
          <a:lstStyle/>
          <a:p>
            <a:r>
              <a:rPr lang="en-US" sz="800" b="1" dirty="0">
                <a:solidFill>
                  <a:srgbClr val="221F20"/>
                </a:solidFill>
                <a:latin typeface="Arial"/>
              </a:rPr>
              <a:t>Set performance objectives.</a:t>
            </a:r>
          </a:p>
        </p:txBody>
      </p:sp>
      <p:sp>
        <p:nvSpPr>
          <p:cNvPr id="42" name="Freeform 41"/>
          <p:cNvSpPr/>
          <p:nvPr/>
        </p:nvSpPr>
        <p:spPr>
          <a:xfrm>
            <a:off x="552450" y="472638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43" name="Freeform 42"/>
          <p:cNvSpPr/>
          <p:nvPr/>
        </p:nvSpPr>
        <p:spPr>
          <a:xfrm>
            <a:off x="533400" y="470733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44" name="Freeform 43"/>
          <p:cNvSpPr/>
          <p:nvPr/>
        </p:nvSpPr>
        <p:spPr>
          <a:xfrm>
            <a:off x="533400" y="4707331"/>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45" name="TextBox 44"/>
          <p:cNvSpPr txBox="1"/>
          <p:nvPr/>
        </p:nvSpPr>
        <p:spPr>
          <a:xfrm>
            <a:off x="685165" y="4727016"/>
            <a:ext cx="2387600" cy="127000"/>
          </a:xfrm>
          <a:prstGeom prst="rect">
            <a:avLst/>
          </a:prstGeom>
        </p:spPr>
        <p:txBody>
          <a:bodyPr lIns="0" tIns="0" rIns="0" bIns="0" anchor="t"/>
          <a:lstStyle/>
          <a:p>
            <a:pPr marL="0" indent="0" algn="l"/>
            <a:r>
              <a:rPr lang="en-US" sz="800" b="1" dirty="0">
                <a:solidFill>
                  <a:srgbClr val="221F20"/>
                </a:solidFill>
                <a:latin typeface="Arial"/>
              </a:rPr>
              <a:t>Provide clear explanation of first assignments.</a:t>
            </a:r>
          </a:p>
        </p:txBody>
      </p:sp>
      <p:sp>
        <p:nvSpPr>
          <p:cNvPr id="46" name="Freeform 45"/>
          <p:cNvSpPr/>
          <p:nvPr/>
        </p:nvSpPr>
        <p:spPr>
          <a:xfrm>
            <a:off x="463550" y="3954729"/>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47" name="Freeform 46"/>
          <p:cNvSpPr/>
          <p:nvPr/>
        </p:nvSpPr>
        <p:spPr>
          <a:xfrm>
            <a:off x="469900" y="582707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48" name="TextBox 47"/>
          <p:cNvSpPr txBox="1"/>
          <p:nvPr/>
        </p:nvSpPr>
        <p:spPr>
          <a:xfrm>
            <a:off x="527050" y="5880419"/>
            <a:ext cx="1790700" cy="127000"/>
          </a:xfrm>
          <a:prstGeom prst="rect">
            <a:avLst/>
          </a:prstGeom>
        </p:spPr>
        <p:txBody>
          <a:bodyPr lIns="0" tIns="0" rIns="0" bIns="0" anchor="t"/>
          <a:lstStyle/>
          <a:p>
            <a:pPr marL="109525" indent="-109525" algn="l">
              <a:buClr>
                <a:srgbClr val="FEFFFE"/>
              </a:buClr>
              <a:buSzPts val="800"/>
              <a:buFont typeface="Arial"/>
              <a:buAutoNum type="arabicPeriod" startAt="7"/>
            </a:pPr>
            <a:r>
              <a:rPr lang="en-US" sz="800" b="1">
                <a:solidFill>
                  <a:srgbClr val="FEFFFE"/>
                </a:solidFill>
                <a:latin typeface="Arial"/>
              </a:rPr>
              <a:t>Review Onboarding Progress</a:t>
            </a:r>
          </a:p>
        </p:txBody>
      </p:sp>
      <p:sp>
        <p:nvSpPr>
          <p:cNvPr id="49" name="Freeform 48"/>
          <p:cNvSpPr/>
          <p:nvPr/>
        </p:nvSpPr>
        <p:spPr>
          <a:xfrm>
            <a:off x="552450" y="61382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50" name="Freeform 49"/>
          <p:cNvSpPr/>
          <p:nvPr/>
        </p:nvSpPr>
        <p:spPr>
          <a:xfrm>
            <a:off x="533400" y="61191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51" name="Freeform 50"/>
          <p:cNvSpPr/>
          <p:nvPr/>
        </p:nvSpPr>
        <p:spPr>
          <a:xfrm>
            <a:off x="533400" y="611917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52" name="TextBox 51"/>
          <p:cNvSpPr txBox="1"/>
          <p:nvPr/>
        </p:nvSpPr>
        <p:spPr>
          <a:xfrm>
            <a:off x="685165" y="6138865"/>
            <a:ext cx="2374900" cy="127000"/>
          </a:xfrm>
          <a:prstGeom prst="rect">
            <a:avLst/>
          </a:prstGeom>
        </p:spPr>
        <p:txBody>
          <a:bodyPr wrap="none" lIns="0" tIns="0" rIns="0" bIns="0" anchor="t"/>
          <a:lstStyle/>
          <a:p>
            <a:r>
              <a:rPr lang="en-US" sz="800" b="1" dirty="0">
                <a:solidFill>
                  <a:srgbClr val="221F20"/>
                </a:solidFill>
                <a:latin typeface="Arial"/>
              </a:rPr>
              <a:t>Provide an early informal performance review.</a:t>
            </a:r>
          </a:p>
        </p:txBody>
      </p:sp>
      <p:sp>
        <p:nvSpPr>
          <p:cNvPr id="53" name="Freeform 52"/>
          <p:cNvSpPr/>
          <p:nvPr/>
        </p:nvSpPr>
        <p:spPr>
          <a:xfrm>
            <a:off x="552450" y="63223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54" name="Freeform 53"/>
          <p:cNvSpPr/>
          <p:nvPr/>
        </p:nvSpPr>
        <p:spPr>
          <a:xfrm>
            <a:off x="533400" y="63033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55" name="Freeform 54"/>
          <p:cNvSpPr/>
          <p:nvPr/>
        </p:nvSpPr>
        <p:spPr>
          <a:xfrm>
            <a:off x="533400" y="630332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56" name="TextBox 55"/>
          <p:cNvSpPr txBox="1"/>
          <p:nvPr/>
        </p:nvSpPr>
        <p:spPr>
          <a:xfrm>
            <a:off x="685165" y="6323015"/>
            <a:ext cx="1879600" cy="127000"/>
          </a:xfrm>
          <a:prstGeom prst="rect">
            <a:avLst/>
          </a:prstGeom>
        </p:spPr>
        <p:txBody>
          <a:bodyPr wrap="none" lIns="0" tIns="0" rIns="0" bIns="0" anchor="t"/>
          <a:lstStyle/>
          <a:p>
            <a:r>
              <a:rPr lang="en-US" sz="800" dirty="0">
                <a:solidFill>
                  <a:srgbClr val="221F20"/>
                </a:solidFill>
                <a:latin typeface="Arial"/>
              </a:rPr>
              <a:t>Address gaps in onboarding process.</a:t>
            </a:r>
          </a:p>
        </p:txBody>
      </p:sp>
      <p:sp>
        <p:nvSpPr>
          <p:cNvPr id="57" name="Freeform 56"/>
          <p:cNvSpPr/>
          <p:nvPr/>
        </p:nvSpPr>
        <p:spPr>
          <a:xfrm>
            <a:off x="463550" y="582072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58" name="Freeform 57"/>
          <p:cNvSpPr/>
          <p:nvPr/>
        </p:nvSpPr>
        <p:spPr>
          <a:xfrm>
            <a:off x="3635375" y="208584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59" name="TextBox 58"/>
          <p:cNvSpPr txBox="1"/>
          <p:nvPr/>
        </p:nvSpPr>
        <p:spPr>
          <a:xfrm>
            <a:off x="3692525" y="2139188"/>
            <a:ext cx="1143000" cy="127000"/>
          </a:xfrm>
          <a:prstGeom prst="rect">
            <a:avLst/>
          </a:prstGeom>
        </p:spPr>
        <p:txBody>
          <a:bodyPr lIns="0" tIns="0" rIns="0" bIns="0" anchor="t"/>
          <a:lstStyle/>
          <a:p>
            <a:pPr marL="120091" indent="-120091" algn="l">
              <a:buClr>
                <a:srgbClr val="FEFFFE"/>
              </a:buClr>
              <a:buSzPts val="800"/>
              <a:buFont typeface="Arial"/>
              <a:buAutoNum type="arabicPeriod" startAt="2"/>
            </a:pPr>
            <a:r>
              <a:rPr lang="en-US" sz="800" b="1">
                <a:solidFill>
                  <a:srgbClr val="FEFFFE"/>
                </a:solidFill>
                <a:latin typeface="Arial"/>
              </a:rPr>
              <a:t>Prepare Logistics</a:t>
            </a:r>
          </a:p>
        </p:txBody>
      </p:sp>
      <p:sp>
        <p:nvSpPr>
          <p:cNvPr id="60" name="Freeform 59"/>
          <p:cNvSpPr/>
          <p:nvPr/>
        </p:nvSpPr>
        <p:spPr>
          <a:xfrm>
            <a:off x="3717925" y="23969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61" name="Freeform 60"/>
          <p:cNvSpPr/>
          <p:nvPr/>
        </p:nvSpPr>
        <p:spPr>
          <a:xfrm>
            <a:off x="3698875" y="23779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62" name="Freeform 61"/>
          <p:cNvSpPr/>
          <p:nvPr/>
        </p:nvSpPr>
        <p:spPr>
          <a:xfrm>
            <a:off x="3698875" y="23779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63" name="TextBox 62"/>
          <p:cNvSpPr txBox="1"/>
          <p:nvPr/>
        </p:nvSpPr>
        <p:spPr>
          <a:xfrm>
            <a:off x="3850639" y="2362200"/>
            <a:ext cx="1828800" cy="307467"/>
          </a:xfrm>
          <a:prstGeom prst="rect">
            <a:avLst/>
          </a:prstGeom>
        </p:spPr>
        <p:txBody>
          <a:bodyPr lIns="0" tIns="0" rIns="0" bIns="0" anchor="t"/>
          <a:lstStyle/>
          <a:p>
            <a:pPr marL="0" indent="0" algn="l">
              <a:lnSpc>
                <a:spcPts val="1000"/>
              </a:lnSpc>
            </a:pPr>
            <a:r>
              <a:rPr lang="en-US" sz="800" b="1" dirty="0" smtClean="0">
                <a:solidFill>
                  <a:srgbClr val="221F20"/>
                </a:solidFill>
                <a:latin typeface="Arial"/>
              </a:rPr>
              <a:t>Email </a:t>
            </a:r>
            <a:r>
              <a:rPr lang="en-US" sz="800" b="1" dirty="0" err="1" smtClean="0">
                <a:solidFill>
                  <a:srgbClr val="221F20"/>
                </a:solidFill>
                <a:latin typeface="Arial"/>
              </a:rPr>
              <a:t>people@masschallenge</a:t>
            </a:r>
            <a:r>
              <a:rPr lang="en-US" sz="800" b="1" dirty="0" smtClean="0">
                <a:solidFill>
                  <a:srgbClr val="221F20"/>
                </a:solidFill>
                <a:latin typeface="Arial"/>
              </a:rPr>
              <a:t> to enroll </a:t>
            </a:r>
            <a:r>
              <a:rPr lang="en-US" sz="800" b="1" dirty="0">
                <a:solidFill>
                  <a:srgbClr val="221F20"/>
                </a:solidFill>
                <a:latin typeface="Arial"/>
              </a:rPr>
              <a:t>new hire in required </a:t>
            </a:r>
            <a:r>
              <a:rPr lang="en-US" sz="800" b="1" dirty="0" smtClean="0">
                <a:solidFill>
                  <a:srgbClr val="221F20"/>
                </a:solidFill>
                <a:latin typeface="Arial"/>
              </a:rPr>
              <a:t>courses and email.</a:t>
            </a:r>
            <a:endParaRPr lang="en-US" sz="800" b="1" dirty="0">
              <a:solidFill>
                <a:srgbClr val="221F20"/>
              </a:solidFill>
              <a:latin typeface="Arial"/>
            </a:endParaRPr>
          </a:p>
        </p:txBody>
      </p:sp>
      <p:sp>
        <p:nvSpPr>
          <p:cNvPr id="65" name="Freeform 64"/>
          <p:cNvSpPr/>
          <p:nvPr/>
        </p:nvSpPr>
        <p:spPr>
          <a:xfrm>
            <a:off x="3698875" y="2668524"/>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76" name="Freeform 75"/>
          <p:cNvSpPr/>
          <p:nvPr/>
        </p:nvSpPr>
        <p:spPr>
          <a:xfrm>
            <a:off x="3629025" y="207949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77" name="Freeform 76"/>
          <p:cNvSpPr/>
          <p:nvPr/>
        </p:nvSpPr>
        <p:spPr>
          <a:xfrm>
            <a:off x="3635375" y="3961079"/>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78" name="TextBox 77"/>
          <p:cNvSpPr txBox="1"/>
          <p:nvPr/>
        </p:nvSpPr>
        <p:spPr>
          <a:xfrm>
            <a:off x="3692525" y="4014418"/>
            <a:ext cx="2540000" cy="127000"/>
          </a:xfrm>
          <a:prstGeom prst="rect">
            <a:avLst/>
          </a:prstGeom>
        </p:spPr>
        <p:txBody>
          <a:bodyPr lIns="0" tIns="0" rIns="0" bIns="0" anchor="t"/>
          <a:lstStyle/>
          <a:p>
            <a:pPr marL="121006" indent="-121006" algn="l">
              <a:buClr>
                <a:srgbClr val="FEFFFE"/>
              </a:buClr>
              <a:buSzPts val="800"/>
              <a:buFont typeface="Arial"/>
              <a:buAutoNum type="arabicPeriod" startAt="5"/>
            </a:pPr>
            <a:r>
              <a:rPr lang="en-US" sz="800" b="1" dirty="0" smtClean="0">
                <a:solidFill>
                  <a:srgbClr val="FEFFFE"/>
                </a:solidFill>
                <a:latin typeface="Arial"/>
              </a:rPr>
              <a:t>Build Networks</a:t>
            </a:r>
            <a:endParaRPr lang="en-US" sz="800" b="1" dirty="0">
              <a:solidFill>
                <a:srgbClr val="FEFFFE"/>
              </a:solidFill>
              <a:latin typeface="Arial"/>
            </a:endParaRPr>
          </a:p>
        </p:txBody>
      </p:sp>
      <p:sp>
        <p:nvSpPr>
          <p:cNvPr id="79" name="Freeform 78"/>
          <p:cNvSpPr/>
          <p:nvPr/>
        </p:nvSpPr>
        <p:spPr>
          <a:xfrm>
            <a:off x="3717925" y="42722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80" name="Freeform 79"/>
          <p:cNvSpPr/>
          <p:nvPr/>
        </p:nvSpPr>
        <p:spPr>
          <a:xfrm>
            <a:off x="3698875" y="42531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81" name="Freeform 80"/>
          <p:cNvSpPr/>
          <p:nvPr/>
        </p:nvSpPr>
        <p:spPr>
          <a:xfrm>
            <a:off x="3698875" y="42531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82" name="TextBox 81"/>
          <p:cNvSpPr txBox="1"/>
          <p:nvPr/>
        </p:nvSpPr>
        <p:spPr>
          <a:xfrm>
            <a:off x="3850640" y="4272864"/>
            <a:ext cx="1143000" cy="127000"/>
          </a:xfrm>
          <a:prstGeom prst="rect">
            <a:avLst/>
          </a:prstGeom>
        </p:spPr>
        <p:txBody>
          <a:bodyPr wrap="none" lIns="0" tIns="0" rIns="0" bIns="0" anchor="t"/>
          <a:lstStyle/>
          <a:p>
            <a:r>
              <a:rPr lang="en-US" sz="800" b="1" dirty="0">
                <a:solidFill>
                  <a:srgbClr val="221F20"/>
                </a:solidFill>
                <a:latin typeface="Arial"/>
              </a:rPr>
              <a:t>Arrange a team lunch.</a:t>
            </a:r>
          </a:p>
        </p:txBody>
      </p:sp>
      <p:sp>
        <p:nvSpPr>
          <p:cNvPr id="83" name="Freeform 82"/>
          <p:cNvSpPr/>
          <p:nvPr/>
        </p:nvSpPr>
        <p:spPr>
          <a:xfrm>
            <a:off x="3717925" y="443580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84" name="Freeform 83"/>
          <p:cNvSpPr/>
          <p:nvPr/>
        </p:nvSpPr>
        <p:spPr>
          <a:xfrm>
            <a:off x="3698875" y="441675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85" name="Freeform 84"/>
          <p:cNvSpPr/>
          <p:nvPr/>
        </p:nvSpPr>
        <p:spPr>
          <a:xfrm>
            <a:off x="3698875" y="441675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86" name="TextBox 85"/>
          <p:cNvSpPr txBox="1"/>
          <p:nvPr/>
        </p:nvSpPr>
        <p:spPr>
          <a:xfrm>
            <a:off x="3850640" y="4436440"/>
            <a:ext cx="1219200" cy="127000"/>
          </a:xfrm>
          <a:prstGeom prst="rect">
            <a:avLst/>
          </a:prstGeom>
        </p:spPr>
        <p:txBody>
          <a:bodyPr wrap="none" lIns="0" tIns="0" rIns="0" bIns="0" anchor="t"/>
          <a:lstStyle/>
          <a:p>
            <a:r>
              <a:rPr lang="en-US" sz="800" dirty="0">
                <a:solidFill>
                  <a:srgbClr val="221F20"/>
                </a:solidFill>
                <a:latin typeface="Arial"/>
              </a:rPr>
              <a:t>Assign a buddy/mentor.</a:t>
            </a:r>
          </a:p>
        </p:txBody>
      </p:sp>
      <p:sp>
        <p:nvSpPr>
          <p:cNvPr id="87" name="Freeform 86"/>
          <p:cNvSpPr/>
          <p:nvPr/>
        </p:nvSpPr>
        <p:spPr>
          <a:xfrm>
            <a:off x="3717925" y="459938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88" name="Freeform 87"/>
          <p:cNvSpPr/>
          <p:nvPr/>
        </p:nvSpPr>
        <p:spPr>
          <a:xfrm>
            <a:off x="3698875" y="4580331"/>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89" name="Freeform 88"/>
          <p:cNvSpPr/>
          <p:nvPr/>
        </p:nvSpPr>
        <p:spPr>
          <a:xfrm>
            <a:off x="3698875" y="4580331"/>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90" name="TextBox 89"/>
          <p:cNvSpPr txBox="1"/>
          <p:nvPr/>
        </p:nvSpPr>
        <p:spPr>
          <a:xfrm>
            <a:off x="3850640" y="4600016"/>
            <a:ext cx="1676400" cy="127000"/>
          </a:xfrm>
          <a:prstGeom prst="rect">
            <a:avLst/>
          </a:prstGeom>
        </p:spPr>
        <p:txBody>
          <a:bodyPr wrap="none" lIns="0" tIns="0" rIns="0" bIns="0" anchor="t"/>
          <a:lstStyle/>
          <a:p>
            <a:r>
              <a:rPr lang="en-US" sz="800" dirty="0">
                <a:solidFill>
                  <a:srgbClr val="221F20"/>
                </a:solidFill>
                <a:latin typeface="Arial"/>
              </a:rPr>
              <a:t>Provide a list of helpful </a:t>
            </a:r>
            <a:r>
              <a:rPr lang="en-US" sz="800" dirty="0" smtClean="0">
                <a:solidFill>
                  <a:srgbClr val="221F20"/>
                </a:solidFill>
                <a:latin typeface="Arial"/>
              </a:rPr>
              <a:t>contacts – internal and external</a:t>
            </a:r>
            <a:endParaRPr lang="en-US" sz="800" dirty="0">
              <a:solidFill>
                <a:srgbClr val="221F20"/>
              </a:solidFill>
              <a:latin typeface="Arial"/>
            </a:endParaRPr>
          </a:p>
        </p:txBody>
      </p:sp>
      <p:sp>
        <p:nvSpPr>
          <p:cNvPr id="95" name="Freeform 94"/>
          <p:cNvSpPr/>
          <p:nvPr/>
        </p:nvSpPr>
        <p:spPr>
          <a:xfrm>
            <a:off x="3629025" y="3954729"/>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07" name="Freeform 106"/>
          <p:cNvSpPr/>
          <p:nvPr/>
        </p:nvSpPr>
        <p:spPr>
          <a:xfrm>
            <a:off x="6800850" y="208584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108" name="TextBox 107"/>
          <p:cNvSpPr txBox="1"/>
          <p:nvPr/>
        </p:nvSpPr>
        <p:spPr>
          <a:xfrm>
            <a:off x="6858000" y="2139188"/>
            <a:ext cx="2032000" cy="127000"/>
          </a:xfrm>
          <a:prstGeom prst="rect">
            <a:avLst/>
          </a:prstGeom>
        </p:spPr>
        <p:txBody>
          <a:bodyPr lIns="0" tIns="0" rIns="0" bIns="0" anchor="t"/>
          <a:lstStyle/>
          <a:p>
            <a:pPr marL="120599" indent="-120599" algn="l">
              <a:buClr>
                <a:srgbClr val="FEFFFE"/>
              </a:buClr>
              <a:buSzPts val="800"/>
              <a:buFont typeface="Arial"/>
              <a:buAutoNum type="arabicPeriod" startAt="3"/>
            </a:pPr>
            <a:r>
              <a:rPr lang="en-US" sz="800" b="1">
                <a:solidFill>
                  <a:srgbClr val="FEFFFE"/>
                </a:solidFill>
                <a:latin typeface="Arial"/>
              </a:rPr>
              <a:t>Keep Key Stakeholders Informed</a:t>
            </a:r>
          </a:p>
        </p:txBody>
      </p:sp>
      <p:sp>
        <p:nvSpPr>
          <p:cNvPr id="109" name="Freeform 108"/>
          <p:cNvSpPr/>
          <p:nvPr/>
        </p:nvSpPr>
        <p:spPr>
          <a:xfrm>
            <a:off x="6883400" y="23969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10" name="Freeform 109"/>
          <p:cNvSpPr/>
          <p:nvPr/>
        </p:nvSpPr>
        <p:spPr>
          <a:xfrm>
            <a:off x="6864350" y="23779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11" name="Freeform 110"/>
          <p:cNvSpPr/>
          <p:nvPr/>
        </p:nvSpPr>
        <p:spPr>
          <a:xfrm>
            <a:off x="6864350" y="23779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14" name="Freeform 113"/>
          <p:cNvSpPr/>
          <p:nvPr/>
        </p:nvSpPr>
        <p:spPr>
          <a:xfrm>
            <a:off x="6864350" y="2541524"/>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21" name="Freeform 120"/>
          <p:cNvSpPr/>
          <p:nvPr/>
        </p:nvSpPr>
        <p:spPr>
          <a:xfrm>
            <a:off x="6794500" y="207949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22" name="Freeform 121"/>
          <p:cNvSpPr/>
          <p:nvPr/>
        </p:nvSpPr>
        <p:spPr>
          <a:xfrm>
            <a:off x="6800850" y="3961079"/>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123" name="TextBox 122"/>
          <p:cNvSpPr txBox="1"/>
          <p:nvPr/>
        </p:nvSpPr>
        <p:spPr>
          <a:xfrm>
            <a:off x="6858000" y="4014418"/>
            <a:ext cx="2844800" cy="127000"/>
          </a:xfrm>
          <a:prstGeom prst="rect">
            <a:avLst/>
          </a:prstGeom>
        </p:spPr>
        <p:txBody>
          <a:bodyPr lIns="0" tIns="0" rIns="0" bIns="0" anchor="t"/>
          <a:lstStyle/>
          <a:p>
            <a:pPr marL="127000" indent="-127000" algn="l">
              <a:buClr>
                <a:srgbClr val="FEFFFE"/>
              </a:buClr>
              <a:buSzPts val="800"/>
              <a:buFont typeface="Arial"/>
              <a:buAutoNum type="arabicPeriod" startAt="4"/>
            </a:pPr>
            <a:r>
              <a:rPr lang="en-US" sz="800" b="1" dirty="0" smtClean="0">
                <a:solidFill>
                  <a:srgbClr val="FEFFFE"/>
                </a:solidFill>
                <a:latin typeface="Arial"/>
              </a:rPr>
              <a:t>Introduce Organizational </a:t>
            </a:r>
            <a:r>
              <a:rPr lang="en-US" sz="800" b="1" dirty="0">
                <a:solidFill>
                  <a:srgbClr val="FEFFFE"/>
                </a:solidFill>
                <a:latin typeface="Arial"/>
              </a:rPr>
              <a:t>Culture</a:t>
            </a:r>
          </a:p>
        </p:txBody>
      </p:sp>
      <p:sp>
        <p:nvSpPr>
          <p:cNvPr id="124" name="Freeform 123"/>
          <p:cNvSpPr/>
          <p:nvPr/>
        </p:nvSpPr>
        <p:spPr>
          <a:xfrm>
            <a:off x="6883400" y="42722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125" name="Freeform 124"/>
          <p:cNvSpPr/>
          <p:nvPr/>
        </p:nvSpPr>
        <p:spPr>
          <a:xfrm>
            <a:off x="6864350" y="42531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126" name="Freeform 125"/>
          <p:cNvSpPr/>
          <p:nvPr/>
        </p:nvSpPr>
        <p:spPr>
          <a:xfrm>
            <a:off x="6864350" y="42531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127" name="TextBox 126"/>
          <p:cNvSpPr txBox="1"/>
          <p:nvPr/>
        </p:nvSpPr>
        <p:spPr>
          <a:xfrm>
            <a:off x="7016114" y="4272864"/>
            <a:ext cx="2585085" cy="99279"/>
          </a:xfrm>
          <a:prstGeom prst="rect">
            <a:avLst/>
          </a:prstGeom>
        </p:spPr>
        <p:txBody>
          <a:bodyPr lIns="0" tIns="0" rIns="0" bIns="0" anchor="t"/>
          <a:lstStyle/>
          <a:p>
            <a:pPr marL="0" indent="0" algn="l"/>
            <a:r>
              <a:rPr lang="en-US" sz="800" b="1" dirty="0">
                <a:solidFill>
                  <a:srgbClr val="221F20"/>
                </a:solidFill>
                <a:latin typeface="Arial"/>
              </a:rPr>
              <a:t>Give the new hire a tour of the </a:t>
            </a:r>
            <a:r>
              <a:rPr lang="en-US" sz="800" b="1" dirty="0" smtClean="0">
                <a:solidFill>
                  <a:srgbClr val="221F20"/>
                </a:solidFill>
                <a:latin typeface="Arial"/>
              </a:rPr>
              <a:t>office </a:t>
            </a:r>
            <a:r>
              <a:rPr lang="en-US" sz="800" b="1" u="sng" dirty="0" smtClean="0">
                <a:solidFill>
                  <a:srgbClr val="221F20"/>
                </a:solidFill>
                <a:latin typeface="Arial"/>
              </a:rPr>
              <a:t>and</a:t>
            </a:r>
            <a:r>
              <a:rPr lang="en-US" sz="800" b="1" dirty="0" smtClean="0">
                <a:solidFill>
                  <a:srgbClr val="221F20"/>
                </a:solidFill>
                <a:latin typeface="Arial"/>
              </a:rPr>
              <a:t> MADE@.</a:t>
            </a:r>
            <a:endParaRPr lang="en-US" sz="800" b="1" dirty="0">
              <a:solidFill>
                <a:srgbClr val="221F20"/>
              </a:solidFill>
              <a:latin typeface="Arial"/>
            </a:endParaRPr>
          </a:p>
        </p:txBody>
      </p:sp>
      <p:sp>
        <p:nvSpPr>
          <p:cNvPr id="128" name="Freeform 127"/>
          <p:cNvSpPr/>
          <p:nvPr/>
        </p:nvSpPr>
        <p:spPr>
          <a:xfrm>
            <a:off x="6883400" y="443580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29" name="Freeform 128"/>
          <p:cNvSpPr/>
          <p:nvPr/>
        </p:nvSpPr>
        <p:spPr>
          <a:xfrm>
            <a:off x="6864350" y="4416755"/>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30" name="Freeform 129"/>
          <p:cNvSpPr/>
          <p:nvPr/>
        </p:nvSpPr>
        <p:spPr>
          <a:xfrm>
            <a:off x="6864350" y="441675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31" name="TextBox 130"/>
          <p:cNvSpPr txBox="1"/>
          <p:nvPr/>
        </p:nvSpPr>
        <p:spPr>
          <a:xfrm>
            <a:off x="7016115" y="4436440"/>
            <a:ext cx="1727200" cy="127000"/>
          </a:xfrm>
          <a:prstGeom prst="rect">
            <a:avLst/>
          </a:prstGeom>
        </p:spPr>
        <p:txBody>
          <a:bodyPr wrap="none" lIns="0" tIns="0" rIns="0" bIns="0" anchor="t"/>
          <a:lstStyle/>
          <a:p>
            <a:r>
              <a:rPr lang="en-US" sz="800" b="1" dirty="0">
                <a:solidFill>
                  <a:srgbClr val="221F20"/>
                </a:solidFill>
                <a:latin typeface="Arial"/>
              </a:rPr>
              <a:t>Explain the organization’s values.</a:t>
            </a:r>
          </a:p>
        </p:txBody>
      </p:sp>
      <p:sp>
        <p:nvSpPr>
          <p:cNvPr id="134" name="Freeform 133"/>
          <p:cNvSpPr/>
          <p:nvPr/>
        </p:nvSpPr>
        <p:spPr>
          <a:xfrm>
            <a:off x="6864349" y="4624146"/>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40" name="Freeform 139"/>
          <p:cNvSpPr/>
          <p:nvPr/>
        </p:nvSpPr>
        <p:spPr>
          <a:xfrm>
            <a:off x="6794500" y="3954729"/>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41" name="Freeform 140"/>
          <p:cNvSpPr/>
          <p:nvPr/>
        </p:nvSpPr>
        <p:spPr>
          <a:xfrm>
            <a:off x="3361941" y="2501583"/>
            <a:ext cx="169037" cy="338074"/>
          </a:xfrm>
          <a:custGeom>
            <a:avLst/>
            <a:gdLst/>
            <a:ahLst/>
            <a:cxnLst/>
            <a:rect l="l" t="t" r="r" b="b"/>
            <a:pathLst>
              <a:path w="169037" h="338074">
                <a:moveTo>
                  <a:pt x="169037" y="169037"/>
                </a:moveTo>
                <a:lnTo>
                  <a:pt x="0" y="0"/>
                </a:lnTo>
                <a:lnTo>
                  <a:pt x="0" y="338074"/>
                </a:lnTo>
                <a:close/>
              </a:path>
            </a:pathLst>
          </a:custGeom>
          <a:solidFill>
            <a:srgbClr val="58585A"/>
          </a:solidFill>
        </p:spPr>
      </p:sp>
      <p:sp>
        <p:nvSpPr>
          <p:cNvPr id="142" name="Freeform 141"/>
          <p:cNvSpPr/>
          <p:nvPr/>
        </p:nvSpPr>
        <p:spPr>
          <a:xfrm>
            <a:off x="3361947" y="4376812"/>
            <a:ext cx="169037" cy="338074"/>
          </a:xfrm>
          <a:custGeom>
            <a:avLst/>
            <a:gdLst/>
            <a:ahLst/>
            <a:cxnLst/>
            <a:rect l="l" t="t" r="r" b="b"/>
            <a:pathLst>
              <a:path w="169037" h="338074">
                <a:moveTo>
                  <a:pt x="0" y="169038"/>
                </a:moveTo>
                <a:lnTo>
                  <a:pt x="169037" y="0"/>
                </a:lnTo>
                <a:lnTo>
                  <a:pt x="169037" y="338075"/>
                </a:lnTo>
                <a:close/>
              </a:path>
            </a:pathLst>
          </a:custGeom>
          <a:solidFill>
            <a:srgbClr val="58585A"/>
          </a:solidFill>
        </p:spPr>
      </p:sp>
      <p:sp>
        <p:nvSpPr>
          <p:cNvPr id="143" name="Freeform 142"/>
          <p:cNvSpPr/>
          <p:nvPr/>
        </p:nvSpPr>
        <p:spPr>
          <a:xfrm>
            <a:off x="1688338" y="5296987"/>
            <a:ext cx="338074" cy="169037"/>
          </a:xfrm>
          <a:custGeom>
            <a:avLst/>
            <a:gdLst/>
            <a:ahLst/>
            <a:cxnLst/>
            <a:rect l="l" t="t" r="r" b="b"/>
            <a:pathLst>
              <a:path w="338074" h="169037">
                <a:moveTo>
                  <a:pt x="169037" y="169037"/>
                </a:moveTo>
                <a:lnTo>
                  <a:pt x="0" y="0"/>
                </a:lnTo>
                <a:lnTo>
                  <a:pt x="338074" y="0"/>
                </a:lnTo>
                <a:close/>
              </a:path>
            </a:pathLst>
          </a:custGeom>
          <a:solidFill>
            <a:srgbClr val="58585A"/>
          </a:solidFill>
        </p:spPr>
      </p:sp>
      <p:sp>
        <p:nvSpPr>
          <p:cNvPr id="144" name="Freeform 143"/>
          <p:cNvSpPr/>
          <p:nvPr/>
        </p:nvSpPr>
        <p:spPr>
          <a:xfrm>
            <a:off x="8031988" y="3421756"/>
            <a:ext cx="338074" cy="169037"/>
          </a:xfrm>
          <a:custGeom>
            <a:avLst/>
            <a:gdLst/>
            <a:ahLst/>
            <a:cxnLst/>
            <a:rect l="l" t="t" r="r" b="b"/>
            <a:pathLst>
              <a:path w="338074" h="169037">
                <a:moveTo>
                  <a:pt x="169037" y="169037"/>
                </a:moveTo>
                <a:lnTo>
                  <a:pt x="0" y="0"/>
                </a:lnTo>
                <a:lnTo>
                  <a:pt x="338074" y="0"/>
                </a:lnTo>
                <a:close/>
              </a:path>
            </a:pathLst>
          </a:custGeom>
          <a:solidFill>
            <a:srgbClr val="58585A"/>
          </a:solidFill>
        </p:spPr>
      </p:sp>
      <p:sp>
        <p:nvSpPr>
          <p:cNvPr id="145" name="Freeform 144"/>
          <p:cNvSpPr/>
          <p:nvPr/>
        </p:nvSpPr>
        <p:spPr>
          <a:xfrm>
            <a:off x="6527416" y="2501583"/>
            <a:ext cx="169037" cy="338074"/>
          </a:xfrm>
          <a:custGeom>
            <a:avLst/>
            <a:gdLst/>
            <a:ahLst/>
            <a:cxnLst/>
            <a:rect l="l" t="t" r="r" b="b"/>
            <a:pathLst>
              <a:path w="169037" h="338074">
                <a:moveTo>
                  <a:pt x="169037" y="169037"/>
                </a:moveTo>
                <a:lnTo>
                  <a:pt x="0" y="0"/>
                </a:lnTo>
                <a:lnTo>
                  <a:pt x="0" y="338074"/>
                </a:lnTo>
                <a:close/>
              </a:path>
            </a:pathLst>
          </a:custGeom>
          <a:solidFill>
            <a:srgbClr val="58585A"/>
          </a:solidFill>
        </p:spPr>
      </p:sp>
      <p:sp>
        <p:nvSpPr>
          <p:cNvPr id="146" name="Freeform 145"/>
          <p:cNvSpPr/>
          <p:nvPr/>
        </p:nvSpPr>
        <p:spPr>
          <a:xfrm>
            <a:off x="6527422" y="4376812"/>
            <a:ext cx="169037" cy="338074"/>
          </a:xfrm>
          <a:custGeom>
            <a:avLst/>
            <a:gdLst/>
            <a:ahLst/>
            <a:cxnLst/>
            <a:rect l="l" t="t" r="r" b="b"/>
            <a:pathLst>
              <a:path w="169037" h="338074">
                <a:moveTo>
                  <a:pt x="0" y="169038"/>
                </a:moveTo>
                <a:lnTo>
                  <a:pt x="169037" y="0"/>
                </a:lnTo>
                <a:lnTo>
                  <a:pt x="169037" y="338075"/>
                </a:lnTo>
                <a:close/>
              </a:path>
            </a:pathLst>
          </a:custGeom>
          <a:solidFill>
            <a:srgbClr val="58585A"/>
          </a:solidFill>
        </p:spPr>
      </p:sp>
      <p:sp>
        <p:nvSpPr>
          <p:cNvPr id="135" name="Freeform 134"/>
          <p:cNvSpPr/>
          <p:nvPr/>
        </p:nvSpPr>
        <p:spPr>
          <a:xfrm>
            <a:off x="3654073" y="2799906"/>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txBody>
          <a:bodyPr/>
          <a:lstStyle/>
          <a:p>
            <a:endParaRPr lang="en-US" dirty="0"/>
          </a:p>
        </p:txBody>
      </p:sp>
      <p:sp>
        <p:nvSpPr>
          <p:cNvPr id="136" name="TextBox 135"/>
          <p:cNvSpPr txBox="1"/>
          <p:nvPr/>
        </p:nvSpPr>
        <p:spPr>
          <a:xfrm>
            <a:off x="3867603" y="2768600"/>
            <a:ext cx="1905000" cy="127000"/>
          </a:xfrm>
          <a:prstGeom prst="rect">
            <a:avLst/>
          </a:prstGeom>
        </p:spPr>
        <p:txBody>
          <a:bodyPr wrap="none" lIns="0" tIns="0" rIns="0" bIns="0" anchor="t"/>
          <a:lstStyle/>
          <a:p>
            <a:r>
              <a:rPr lang="en-US" sz="800" b="1" dirty="0">
                <a:solidFill>
                  <a:srgbClr val="221F20"/>
                </a:solidFill>
                <a:latin typeface="Arial"/>
              </a:rPr>
              <a:t>P</a:t>
            </a:r>
            <a:r>
              <a:rPr lang="en-US" sz="800" b="1" dirty="0" smtClean="0">
                <a:solidFill>
                  <a:srgbClr val="221F20"/>
                </a:solidFill>
                <a:latin typeface="Arial"/>
              </a:rPr>
              <a:t>repare </a:t>
            </a:r>
            <a:r>
              <a:rPr lang="en-US" sz="800" b="1" dirty="0">
                <a:solidFill>
                  <a:srgbClr val="221F20"/>
                </a:solidFill>
                <a:latin typeface="Arial"/>
              </a:rPr>
              <a:t>workspace.</a:t>
            </a:r>
          </a:p>
        </p:txBody>
      </p:sp>
      <p:sp>
        <p:nvSpPr>
          <p:cNvPr id="137" name="Freeform 136"/>
          <p:cNvSpPr/>
          <p:nvPr/>
        </p:nvSpPr>
        <p:spPr>
          <a:xfrm>
            <a:off x="3695688" y="2779459"/>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49" name="TextBox 148"/>
          <p:cNvSpPr txBox="1"/>
          <p:nvPr/>
        </p:nvSpPr>
        <p:spPr>
          <a:xfrm>
            <a:off x="7016115" y="2362200"/>
            <a:ext cx="1536700" cy="127000"/>
          </a:xfrm>
          <a:prstGeom prst="rect">
            <a:avLst/>
          </a:prstGeom>
        </p:spPr>
        <p:txBody>
          <a:bodyPr wrap="none" lIns="0" tIns="0" rIns="0" bIns="0" anchor="t"/>
          <a:lstStyle/>
          <a:p>
            <a:r>
              <a:rPr lang="en-US" sz="800" b="1" dirty="0">
                <a:solidFill>
                  <a:srgbClr val="221F20"/>
                </a:solidFill>
                <a:latin typeface="Arial"/>
              </a:rPr>
              <a:t>Clarify ownership of </a:t>
            </a:r>
            <a:r>
              <a:rPr lang="en-US" sz="800" b="1" dirty="0" smtClean="0">
                <a:solidFill>
                  <a:srgbClr val="221F20"/>
                </a:solidFill>
                <a:latin typeface="Arial"/>
              </a:rPr>
              <a:t>activities among team </a:t>
            </a:r>
          </a:p>
          <a:p>
            <a:r>
              <a:rPr lang="en-US" sz="800" b="1" dirty="0" smtClean="0">
                <a:solidFill>
                  <a:srgbClr val="221F20"/>
                </a:solidFill>
                <a:latin typeface="Arial"/>
              </a:rPr>
              <a:t>and delegate tasks to onboard new hire.</a:t>
            </a:r>
            <a:endParaRPr lang="en-US" sz="800" b="1" dirty="0">
              <a:solidFill>
                <a:srgbClr val="221F20"/>
              </a:solidFill>
              <a:latin typeface="Arial"/>
            </a:endParaRPr>
          </a:p>
        </p:txBody>
      </p:sp>
      <p:sp>
        <p:nvSpPr>
          <p:cNvPr id="150" name="TextBox 149"/>
          <p:cNvSpPr txBox="1"/>
          <p:nvPr/>
        </p:nvSpPr>
        <p:spPr>
          <a:xfrm>
            <a:off x="7005727" y="2619634"/>
            <a:ext cx="2425700" cy="140335"/>
          </a:xfrm>
          <a:prstGeom prst="rect">
            <a:avLst/>
          </a:prstGeom>
        </p:spPr>
        <p:txBody>
          <a:bodyPr lIns="0" tIns="0" rIns="0" bIns="0" anchor="t"/>
          <a:lstStyle/>
          <a:p>
            <a:pPr marL="0" indent="0" algn="l">
              <a:lnSpc>
                <a:spcPts val="1000"/>
              </a:lnSpc>
            </a:pPr>
            <a:r>
              <a:rPr lang="en-US" sz="800" b="1" dirty="0" smtClean="0">
                <a:solidFill>
                  <a:srgbClr val="221F20"/>
                </a:solidFill>
                <a:latin typeface="Arial"/>
              </a:rPr>
              <a:t>Keep </a:t>
            </a:r>
            <a:r>
              <a:rPr lang="en-US" sz="800" b="1" dirty="0">
                <a:solidFill>
                  <a:srgbClr val="221F20"/>
                </a:solidFill>
                <a:latin typeface="Arial"/>
              </a:rPr>
              <a:t>relevant team members updated.</a:t>
            </a:r>
          </a:p>
        </p:txBody>
      </p:sp>
      <p:sp>
        <p:nvSpPr>
          <p:cNvPr id="151" name="TextBox 150"/>
          <p:cNvSpPr txBox="1"/>
          <p:nvPr/>
        </p:nvSpPr>
        <p:spPr>
          <a:xfrm>
            <a:off x="7016114" y="2797689"/>
            <a:ext cx="2381885" cy="153149"/>
          </a:xfrm>
          <a:prstGeom prst="rect">
            <a:avLst/>
          </a:prstGeom>
        </p:spPr>
        <p:txBody>
          <a:bodyPr wrap="none" lIns="0" tIns="0" rIns="0" bIns="0" anchor="t"/>
          <a:lstStyle/>
          <a:p>
            <a:r>
              <a:rPr lang="en-US" sz="800" b="1" dirty="0">
                <a:solidFill>
                  <a:srgbClr val="221F20"/>
                </a:solidFill>
                <a:latin typeface="Arial"/>
              </a:rPr>
              <a:t>Set up introductory </a:t>
            </a:r>
            <a:r>
              <a:rPr lang="en-US" sz="800" b="1" dirty="0" smtClean="0">
                <a:solidFill>
                  <a:srgbClr val="221F20"/>
                </a:solidFill>
                <a:latin typeface="Arial"/>
              </a:rPr>
              <a:t>meetings or calls </a:t>
            </a:r>
            <a:r>
              <a:rPr lang="en-US" sz="800" b="1" dirty="0">
                <a:solidFill>
                  <a:srgbClr val="221F20"/>
                </a:solidFill>
                <a:latin typeface="Arial"/>
              </a:rPr>
              <a:t>with key </a:t>
            </a:r>
            <a:endParaRPr lang="en-US" sz="800" b="1" dirty="0" smtClean="0">
              <a:solidFill>
                <a:srgbClr val="221F20"/>
              </a:solidFill>
              <a:latin typeface="Arial"/>
            </a:endParaRPr>
          </a:p>
          <a:p>
            <a:r>
              <a:rPr lang="en-US" sz="800" b="1" dirty="0" smtClean="0">
                <a:solidFill>
                  <a:srgbClr val="221F20"/>
                </a:solidFill>
                <a:latin typeface="Arial"/>
              </a:rPr>
              <a:t>Stakeholders (internal and external).</a:t>
            </a:r>
            <a:endParaRPr lang="en-US" sz="800" b="1" dirty="0">
              <a:solidFill>
                <a:srgbClr val="221F20"/>
              </a:solidFill>
              <a:latin typeface="Arial"/>
            </a:endParaRPr>
          </a:p>
        </p:txBody>
      </p:sp>
      <p:sp>
        <p:nvSpPr>
          <p:cNvPr id="152" name="Freeform 151"/>
          <p:cNvSpPr/>
          <p:nvPr/>
        </p:nvSpPr>
        <p:spPr>
          <a:xfrm>
            <a:off x="6864350" y="2638683"/>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txBody>
          <a:bodyPr/>
          <a:lstStyle/>
          <a:p>
            <a:endParaRPr lang="en-US" dirty="0"/>
          </a:p>
        </p:txBody>
      </p:sp>
      <p:sp>
        <p:nvSpPr>
          <p:cNvPr id="153" name="Freeform 152"/>
          <p:cNvSpPr/>
          <p:nvPr/>
        </p:nvSpPr>
        <p:spPr>
          <a:xfrm>
            <a:off x="6864349" y="2820125"/>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55" name="TextBox 154"/>
          <p:cNvSpPr txBox="1"/>
          <p:nvPr/>
        </p:nvSpPr>
        <p:spPr>
          <a:xfrm>
            <a:off x="7016114" y="4627737"/>
            <a:ext cx="2527300" cy="147757"/>
          </a:xfrm>
          <a:prstGeom prst="rect">
            <a:avLst/>
          </a:prstGeom>
        </p:spPr>
        <p:txBody>
          <a:bodyPr lIns="0" tIns="0" rIns="0" bIns="0" anchor="t"/>
          <a:lstStyle/>
          <a:p>
            <a:pPr>
              <a:lnSpc>
                <a:spcPts val="1000"/>
              </a:lnSpc>
            </a:pPr>
            <a:r>
              <a:rPr lang="en-US" sz="800" b="1" dirty="0">
                <a:solidFill>
                  <a:srgbClr val="221F20"/>
                </a:solidFill>
                <a:latin typeface="Arial"/>
              </a:rPr>
              <a:t>Review Systems: Vitruvian ‘Standards’, </a:t>
            </a:r>
            <a:r>
              <a:rPr lang="en-US" sz="800" b="1" dirty="0" err="1">
                <a:solidFill>
                  <a:srgbClr val="221F20"/>
                </a:solidFill>
                <a:latin typeface="Arial"/>
              </a:rPr>
              <a:t>Roomzilla</a:t>
            </a:r>
            <a:r>
              <a:rPr lang="en-US" sz="800" b="1" dirty="0">
                <a:solidFill>
                  <a:srgbClr val="221F20"/>
                </a:solidFill>
                <a:latin typeface="Arial"/>
              </a:rPr>
              <a:t>, Calendar, Hangouts, WIFI, Printer, Mailing.</a:t>
            </a:r>
          </a:p>
        </p:txBody>
      </p:sp>
      <p:sp>
        <p:nvSpPr>
          <p:cNvPr id="156" name="TextBox 155"/>
          <p:cNvSpPr txBox="1"/>
          <p:nvPr/>
        </p:nvSpPr>
        <p:spPr>
          <a:xfrm>
            <a:off x="7016114" y="4919086"/>
            <a:ext cx="2527300" cy="147757"/>
          </a:xfrm>
          <a:prstGeom prst="rect">
            <a:avLst/>
          </a:prstGeom>
        </p:spPr>
        <p:txBody>
          <a:bodyPr lIns="0" tIns="0" rIns="0" bIns="0" anchor="t"/>
          <a:lstStyle/>
          <a:p>
            <a:pPr marL="0" indent="0">
              <a:lnSpc>
                <a:spcPts val="1000"/>
              </a:lnSpc>
            </a:pPr>
            <a:r>
              <a:rPr lang="en-US" sz="800" b="1" dirty="0" smtClean="0">
                <a:solidFill>
                  <a:srgbClr val="221F20"/>
                </a:solidFill>
                <a:latin typeface="Arial"/>
              </a:rPr>
              <a:t>Provide an overview of the accelerator program.</a:t>
            </a:r>
          </a:p>
        </p:txBody>
      </p:sp>
      <p:sp>
        <p:nvSpPr>
          <p:cNvPr id="157" name="Freeform 156"/>
          <p:cNvSpPr/>
          <p:nvPr/>
        </p:nvSpPr>
        <p:spPr>
          <a:xfrm>
            <a:off x="6866059" y="4925860"/>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txBody>
          <a:bodyPr/>
          <a:lstStyle/>
          <a:p>
            <a:endParaRPr lang="en-US" dirty="0"/>
          </a:p>
        </p:txBody>
      </p:sp>
      <p:sp>
        <p:nvSpPr>
          <p:cNvPr id="112" name="TextBox 111"/>
          <p:cNvSpPr txBox="1"/>
          <p:nvPr/>
        </p:nvSpPr>
        <p:spPr>
          <a:xfrm>
            <a:off x="457058" y="424180"/>
            <a:ext cx="5778500" cy="279400"/>
          </a:xfrm>
          <a:prstGeom prst="rect">
            <a:avLst/>
          </a:prstGeom>
        </p:spPr>
        <p:txBody>
          <a:bodyPr wrap="none" lIns="0" tIns="0" rIns="0" bIns="0" anchor="t"/>
          <a:lstStyle/>
          <a:p>
            <a:r>
              <a:rPr lang="en-US" sz="1800" b="1" dirty="0">
                <a:solidFill>
                  <a:schemeClr val="accent5"/>
                </a:solidFill>
                <a:latin typeface="Arial"/>
              </a:rPr>
              <a:t>MAP YOUR CURRENT ONBOARDING </a:t>
            </a:r>
            <a:r>
              <a:rPr lang="en-US" sz="1800" b="1" dirty="0" smtClean="0">
                <a:solidFill>
                  <a:schemeClr val="accent5"/>
                </a:solidFill>
                <a:latin typeface="Arial"/>
              </a:rPr>
              <a:t>PROCESS: </a:t>
            </a:r>
          </a:p>
          <a:p>
            <a:r>
              <a:rPr lang="en-US" sz="1760" b="1" dirty="0" smtClean="0">
                <a:solidFill>
                  <a:srgbClr val="00708F"/>
                </a:solidFill>
                <a:latin typeface="Arial" panose="020B0604020202020204" pitchFamily="34" charset="0"/>
                <a:cs typeface="Arial" panose="020B0604020202020204" pitchFamily="34" charset="0"/>
              </a:rPr>
              <a:t>INTERNS</a:t>
            </a:r>
            <a:endParaRPr lang="en-US" sz="1800" b="1" dirty="0" smtClean="0">
              <a:solidFill>
                <a:schemeClr val="accent1"/>
              </a:solidFill>
              <a:latin typeface="Arial"/>
            </a:endParaRPr>
          </a:p>
          <a:p>
            <a:endParaRPr lang="en-US" sz="1800" b="1" dirty="0">
              <a:solidFill>
                <a:srgbClr val="221F20"/>
              </a:solidFill>
              <a:latin typeface="Arial"/>
            </a:endParaRPr>
          </a:p>
        </p:txBody>
      </p:sp>
      <p:sp>
        <p:nvSpPr>
          <p:cNvPr id="113" name="Freeform 112"/>
          <p:cNvSpPr/>
          <p:nvPr/>
        </p:nvSpPr>
        <p:spPr>
          <a:xfrm>
            <a:off x="460375" y="1092708"/>
            <a:ext cx="9140825" cy="624840"/>
          </a:xfrm>
          <a:custGeom>
            <a:avLst/>
            <a:gdLst/>
            <a:ahLst/>
            <a:cxnLst/>
            <a:rect l="l" t="t" r="r" b="b"/>
            <a:pathLst>
              <a:path w="9140825" h="624840">
                <a:moveTo>
                  <a:pt x="0" y="624840"/>
                </a:moveTo>
                <a:lnTo>
                  <a:pt x="9140825" y="624840"/>
                </a:lnTo>
                <a:lnTo>
                  <a:pt x="9140825" y="0"/>
                </a:lnTo>
                <a:lnTo>
                  <a:pt x="0" y="0"/>
                </a:lnTo>
                <a:close/>
              </a:path>
            </a:pathLst>
          </a:custGeom>
          <a:solidFill>
            <a:schemeClr val="accent5">
              <a:lumMod val="20000"/>
              <a:lumOff val="80000"/>
            </a:schemeClr>
          </a:solidFill>
        </p:spPr>
      </p:sp>
      <p:sp>
        <p:nvSpPr>
          <p:cNvPr id="115" name="TextBox 114"/>
          <p:cNvSpPr txBox="1"/>
          <p:nvPr/>
        </p:nvSpPr>
        <p:spPr>
          <a:xfrm>
            <a:off x="574675" y="1184147"/>
            <a:ext cx="9118600" cy="457200"/>
          </a:xfrm>
          <a:prstGeom prst="rect">
            <a:avLst/>
          </a:prstGeom>
        </p:spPr>
        <p:txBody>
          <a:bodyPr lIns="0" tIns="0" rIns="0" bIns="0" anchor="t"/>
          <a:lstStyle/>
          <a:p>
            <a:pPr marL="0" indent="0" algn="l">
              <a:lnSpc>
                <a:spcPts val="1200"/>
              </a:lnSpc>
            </a:pPr>
            <a:r>
              <a:rPr lang="en-US" sz="900" dirty="0">
                <a:solidFill>
                  <a:srgbClr val="221F20"/>
                </a:solidFill>
                <a:latin typeface="Arial"/>
              </a:rPr>
              <a:t>Use this sample chart to map out your existing onboarding process. Edit the prepopulated steps and activities to create a chart representing the flow of your current onboarding process. Alternatively, use the customizable unpopulated map on the following page. If your process varies for different segments, create a chart for each segment.</a:t>
            </a:r>
          </a:p>
        </p:txBody>
      </p:sp>
    </p:spTree>
    <p:extLst>
      <p:ext uri="{BB962C8B-B14F-4D97-AF65-F5344CB8AC3E}">
        <p14:creationId xmlns:p14="http://schemas.microsoft.com/office/powerpoint/2010/main" val="2003711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0375" y="652777"/>
            <a:ext cx="4140200" cy="279400"/>
          </a:xfrm>
          <a:prstGeom prst="rect">
            <a:avLst/>
          </a:prstGeom>
        </p:spPr>
        <p:txBody>
          <a:bodyPr wrap="none" lIns="0" tIns="0" rIns="0" bIns="0" anchor="t"/>
          <a:lstStyle/>
          <a:p>
            <a:r>
              <a:rPr lang="en-US" sz="1800" b="1" dirty="0">
                <a:solidFill>
                  <a:schemeClr val="accent5"/>
                </a:solidFill>
                <a:latin typeface="Arial"/>
              </a:rPr>
              <a:t>APPENDIX: CUSTOMIZABLE MAP</a:t>
            </a:r>
          </a:p>
        </p:txBody>
      </p:sp>
      <p:sp>
        <p:nvSpPr>
          <p:cNvPr id="5" name="Freeform 4"/>
          <p:cNvSpPr/>
          <p:nvPr/>
        </p:nvSpPr>
        <p:spPr>
          <a:xfrm>
            <a:off x="460375" y="1466088"/>
            <a:ext cx="9140825" cy="226060"/>
          </a:xfrm>
          <a:custGeom>
            <a:avLst/>
            <a:gdLst/>
            <a:ahLst/>
            <a:cxnLst/>
            <a:rect l="l" t="t" r="r" b="b"/>
            <a:pathLst>
              <a:path w="9140825" h="226060">
                <a:moveTo>
                  <a:pt x="0" y="226060"/>
                </a:moveTo>
                <a:lnTo>
                  <a:pt x="9140825" y="226060"/>
                </a:lnTo>
                <a:lnTo>
                  <a:pt x="9140825" y="0"/>
                </a:lnTo>
                <a:lnTo>
                  <a:pt x="0" y="0"/>
                </a:lnTo>
                <a:close/>
              </a:path>
            </a:pathLst>
          </a:custGeom>
          <a:solidFill>
            <a:srgbClr val="D1D2D4"/>
          </a:solidFill>
        </p:spPr>
      </p:sp>
      <p:sp>
        <p:nvSpPr>
          <p:cNvPr id="6" name="TextBox 5"/>
          <p:cNvSpPr txBox="1"/>
          <p:nvPr/>
        </p:nvSpPr>
        <p:spPr>
          <a:xfrm>
            <a:off x="4622658" y="1495298"/>
            <a:ext cx="876300" cy="177800"/>
          </a:xfrm>
          <a:prstGeom prst="rect">
            <a:avLst/>
          </a:prstGeom>
        </p:spPr>
        <p:txBody>
          <a:bodyPr wrap="none" lIns="0" tIns="0" rIns="0" bIns="0" anchor="t"/>
          <a:lstStyle/>
          <a:p>
            <a:r>
              <a:rPr lang="en-US" sz="1100" b="1">
                <a:solidFill>
                  <a:srgbClr val="221F20"/>
                </a:solidFill>
                <a:latin typeface="Arial"/>
              </a:rPr>
              <a:t>PRE-START</a:t>
            </a:r>
          </a:p>
        </p:txBody>
      </p:sp>
      <p:sp>
        <p:nvSpPr>
          <p:cNvPr id="7" name="Freeform 6"/>
          <p:cNvSpPr/>
          <p:nvPr/>
        </p:nvSpPr>
        <p:spPr>
          <a:xfrm>
            <a:off x="460375" y="3340227"/>
            <a:ext cx="9140825" cy="226060"/>
          </a:xfrm>
          <a:custGeom>
            <a:avLst/>
            <a:gdLst/>
            <a:ahLst/>
            <a:cxnLst/>
            <a:rect l="l" t="t" r="r" b="b"/>
            <a:pathLst>
              <a:path w="9140825" h="226060">
                <a:moveTo>
                  <a:pt x="0" y="226060"/>
                </a:moveTo>
                <a:lnTo>
                  <a:pt x="9140825" y="226060"/>
                </a:lnTo>
                <a:lnTo>
                  <a:pt x="9140825" y="0"/>
                </a:lnTo>
                <a:lnTo>
                  <a:pt x="0" y="0"/>
                </a:lnTo>
                <a:close/>
              </a:path>
            </a:pathLst>
          </a:custGeom>
          <a:solidFill>
            <a:srgbClr val="D1D2D4"/>
          </a:solidFill>
        </p:spPr>
      </p:sp>
      <p:sp>
        <p:nvSpPr>
          <p:cNvPr id="8" name="TextBox 7"/>
          <p:cNvSpPr txBox="1"/>
          <p:nvPr/>
        </p:nvSpPr>
        <p:spPr>
          <a:xfrm>
            <a:off x="4580678" y="3369435"/>
            <a:ext cx="965200" cy="177800"/>
          </a:xfrm>
          <a:prstGeom prst="rect">
            <a:avLst/>
          </a:prstGeom>
        </p:spPr>
        <p:txBody>
          <a:bodyPr wrap="none" lIns="0" tIns="0" rIns="0" bIns="0" anchor="t"/>
          <a:lstStyle/>
          <a:p>
            <a:r>
              <a:rPr lang="en-US" sz="1100" b="1">
                <a:solidFill>
                  <a:srgbClr val="221F20"/>
                </a:solidFill>
                <a:latin typeface="Arial"/>
              </a:rPr>
              <a:t>FIRST WEEK</a:t>
            </a:r>
          </a:p>
        </p:txBody>
      </p:sp>
      <p:sp>
        <p:nvSpPr>
          <p:cNvPr id="9" name="Freeform 8"/>
          <p:cNvSpPr/>
          <p:nvPr/>
        </p:nvSpPr>
        <p:spPr>
          <a:xfrm>
            <a:off x="460375" y="5213667"/>
            <a:ext cx="5969000" cy="226060"/>
          </a:xfrm>
          <a:custGeom>
            <a:avLst/>
            <a:gdLst/>
            <a:ahLst/>
            <a:cxnLst/>
            <a:rect l="l" t="t" r="r" b="b"/>
            <a:pathLst>
              <a:path w="5969000" h="226060">
                <a:moveTo>
                  <a:pt x="0" y="226061"/>
                </a:moveTo>
                <a:lnTo>
                  <a:pt x="5969000" y="226061"/>
                </a:lnTo>
                <a:lnTo>
                  <a:pt x="5969000" y="0"/>
                </a:lnTo>
                <a:lnTo>
                  <a:pt x="0" y="0"/>
                </a:lnTo>
                <a:close/>
              </a:path>
            </a:pathLst>
          </a:custGeom>
          <a:solidFill>
            <a:srgbClr val="D1D2D4"/>
          </a:solidFill>
        </p:spPr>
      </p:sp>
      <p:sp>
        <p:nvSpPr>
          <p:cNvPr id="10" name="TextBox 9"/>
          <p:cNvSpPr txBox="1"/>
          <p:nvPr/>
        </p:nvSpPr>
        <p:spPr>
          <a:xfrm>
            <a:off x="2944195" y="5242880"/>
            <a:ext cx="1092200" cy="177800"/>
          </a:xfrm>
          <a:prstGeom prst="rect">
            <a:avLst/>
          </a:prstGeom>
        </p:spPr>
        <p:txBody>
          <a:bodyPr wrap="none" lIns="0" tIns="0" rIns="0" bIns="0" anchor="t"/>
          <a:lstStyle/>
          <a:p>
            <a:r>
              <a:rPr lang="en-US" sz="1100" b="1">
                <a:solidFill>
                  <a:srgbClr val="221F20"/>
                </a:solidFill>
                <a:latin typeface="Arial"/>
              </a:rPr>
              <a:t>FIRST MONTH</a:t>
            </a:r>
          </a:p>
        </p:txBody>
      </p:sp>
      <p:sp>
        <p:nvSpPr>
          <p:cNvPr id="11" name="Freeform 10"/>
          <p:cNvSpPr/>
          <p:nvPr/>
        </p:nvSpPr>
        <p:spPr>
          <a:xfrm>
            <a:off x="469900" y="170484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12" name="TextBox 11"/>
          <p:cNvSpPr txBox="1"/>
          <p:nvPr/>
        </p:nvSpPr>
        <p:spPr>
          <a:xfrm>
            <a:off x="527050" y="1758188"/>
            <a:ext cx="114300" cy="127000"/>
          </a:xfrm>
          <a:prstGeom prst="rect">
            <a:avLst/>
          </a:prstGeom>
        </p:spPr>
        <p:txBody>
          <a:bodyPr wrap="none" lIns="0" tIns="0" rIns="0" bIns="0" anchor="t"/>
          <a:lstStyle/>
          <a:p>
            <a:r>
              <a:rPr lang="en-US" sz="800" b="1">
                <a:solidFill>
                  <a:srgbClr val="FEFFFE"/>
                </a:solidFill>
                <a:latin typeface="Arial"/>
              </a:rPr>
              <a:t>1.</a:t>
            </a:r>
          </a:p>
        </p:txBody>
      </p:sp>
      <p:sp>
        <p:nvSpPr>
          <p:cNvPr id="13" name="Freeform 12"/>
          <p:cNvSpPr/>
          <p:nvPr/>
        </p:nvSpPr>
        <p:spPr>
          <a:xfrm>
            <a:off x="552450" y="20159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4" name="Freeform 13"/>
          <p:cNvSpPr/>
          <p:nvPr/>
        </p:nvSpPr>
        <p:spPr>
          <a:xfrm>
            <a:off x="533400" y="19969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5" name="Freeform 14"/>
          <p:cNvSpPr/>
          <p:nvPr/>
        </p:nvSpPr>
        <p:spPr>
          <a:xfrm>
            <a:off x="533400" y="19969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6" name="Freeform 15"/>
          <p:cNvSpPr/>
          <p:nvPr/>
        </p:nvSpPr>
        <p:spPr>
          <a:xfrm>
            <a:off x="552450" y="22001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7" name="Freeform 16"/>
          <p:cNvSpPr/>
          <p:nvPr/>
        </p:nvSpPr>
        <p:spPr>
          <a:xfrm>
            <a:off x="533400" y="21810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8" name="Freeform 17"/>
          <p:cNvSpPr/>
          <p:nvPr/>
        </p:nvSpPr>
        <p:spPr>
          <a:xfrm>
            <a:off x="533400" y="218109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9" name="Freeform 18"/>
          <p:cNvSpPr/>
          <p:nvPr/>
        </p:nvSpPr>
        <p:spPr>
          <a:xfrm>
            <a:off x="552450" y="23842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20" name="Freeform 19"/>
          <p:cNvSpPr/>
          <p:nvPr/>
        </p:nvSpPr>
        <p:spPr>
          <a:xfrm>
            <a:off x="533400" y="23652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21" name="Freeform 20"/>
          <p:cNvSpPr/>
          <p:nvPr/>
        </p:nvSpPr>
        <p:spPr>
          <a:xfrm>
            <a:off x="533400" y="23652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22" name="Freeform 21"/>
          <p:cNvSpPr/>
          <p:nvPr/>
        </p:nvSpPr>
        <p:spPr>
          <a:xfrm>
            <a:off x="552450" y="25684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23" name="Freeform 22"/>
          <p:cNvSpPr/>
          <p:nvPr/>
        </p:nvSpPr>
        <p:spPr>
          <a:xfrm>
            <a:off x="533400" y="25493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24" name="Freeform 23"/>
          <p:cNvSpPr/>
          <p:nvPr/>
        </p:nvSpPr>
        <p:spPr>
          <a:xfrm>
            <a:off x="533400" y="254939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25" name="Freeform 24"/>
          <p:cNvSpPr/>
          <p:nvPr/>
        </p:nvSpPr>
        <p:spPr>
          <a:xfrm>
            <a:off x="463550" y="169849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26" name="Freeform 25"/>
          <p:cNvSpPr/>
          <p:nvPr/>
        </p:nvSpPr>
        <p:spPr>
          <a:xfrm>
            <a:off x="469900" y="3580079"/>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27" name="TextBox 26"/>
          <p:cNvSpPr txBox="1"/>
          <p:nvPr/>
        </p:nvSpPr>
        <p:spPr>
          <a:xfrm>
            <a:off x="527050" y="3633418"/>
            <a:ext cx="114300" cy="127000"/>
          </a:xfrm>
          <a:prstGeom prst="rect">
            <a:avLst/>
          </a:prstGeom>
        </p:spPr>
        <p:txBody>
          <a:bodyPr wrap="none" lIns="0" tIns="0" rIns="0" bIns="0" anchor="t"/>
          <a:lstStyle/>
          <a:p>
            <a:r>
              <a:rPr lang="en-US" sz="800" b="1">
                <a:solidFill>
                  <a:srgbClr val="FEFFFE"/>
                </a:solidFill>
                <a:latin typeface="Arial"/>
              </a:rPr>
              <a:t>6.</a:t>
            </a:r>
          </a:p>
        </p:txBody>
      </p:sp>
      <p:sp>
        <p:nvSpPr>
          <p:cNvPr id="28" name="Freeform 27"/>
          <p:cNvSpPr/>
          <p:nvPr/>
        </p:nvSpPr>
        <p:spPr>
          <a:xfrm>
            <a:off x="552450" y="38912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29" name="Freeform 28"/>
          <p:cNvSpPr/>
          <p:nvPr/>
        </p:nvSpPr>
        <p:spPr>
          <a:xfrm>
            <a:off x="533400" y="38721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30" name="Freeform 29"/>
          <p:cNvSpPr/>
          <p:nvPr/>
        </p:nvSpPr>
        <p:spPr>
          <a:xfrm>
            <a:off x="533400" y="38721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31" name="Freeform 30"/>
          <p:cNvSpPr/>
          <p:nvPr/>
        </p:nvSpPr>
        <p:spPr>
          <a:xfrm>
            <a:off x="552450" y="40753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32" name="Freeform 31"/>
          <p:cNvSpPr/>
          <p:nvPr/>
        </p:nvSpPr>
        <p:spPr>
          <a:xfrm>
            <a:off x="533400" y="40563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33" name="Freeform 32"/>
          <p:cNvSpPr/>
          <p:nvPr/>
        </p:nvSpPr>
        <p:spPr>
          <a:xfrm>
            <a:off x="533400" y="405633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34" name="Freeform 33"/>
          <p:cNvSpPr/>
          <p:nvPr/>
        </p:nvSpPr>
        <p:spPr>
          <a:xfrm>
            <a:off x="552450" y="42595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35" name="Freeform 34"/>
          <p:cNvSpPr/>
          <p:nvPr/>
        </p:nvSpPr>
        <p:spPr>
          <a:xfrm>
            <a:off x="533400" y="42404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36" name="Freeform 35"/>
          <p:cNvSpPr/>
          <p:nvPr/>
        </p:nvSpPr>
        <p:spPr>
          <a:xfrm>
            <a:off x="533400" y="42404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37" name="Freeform 36"/>
          <p:cNvSpPr/>
          <p:nvPr/>
        </p:nvSpPr>
        <p:spPr>
          <a:xfrm>
            <a:off x="552450" y="4443679"/>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38" name="Freeform 37"/>
          <p:cNvSpPr/>
          <p:nvPr/>
        </p:nvSpPr>
        <p:spPr>
          <a:xfrm>
            <a:off x="533400" y="4424629"/>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39" name="Freeform 38"/>
          <p:cNvSpPr/>
          <p:nvPr/>
        </p:nvSpPr>
        <p:spPr>
          <a:xfrm>
            <a:off x="533400" y="4424629"/>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40" name="Freeform 39"/>
          <p:cNvSpPr/>
          <p:nvPr/>
        </p:nvSpPr>
        <p:spPr>
          <a:xfrm>
            <a:off x="463550" y="3573729"/>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41" name="Freeform 40"/>
          <p:cNvSpPr/>
          <p:nvPr/>
        </p:nvSpPr>
        <p:spPr>
          <a:xfrm>
            <a:off x="469900" y="544607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42" name="TextBox 41"/>
          <p:cNvSpPr txBox="1"/>
          <p:nvPr/>
        </p:nvSpPr>
        <p:spPr>
          <a:xfrm>
            <a:off x="527050" y="5499419"/>
            <a:ext cx="114300" cy="127000"/>
          </a:xfrm>
          <a:prstGeom prst="rect">
            <a:avLst/>
          </a:prstGeom>
        </p:spPr>
        <p:txBody>
          <a:bodyPr wrap="none" lIns="0" tIns="0" rIns="0" bIns="0" anchor="t"/>
          <a:lstStyle/>
          <a:p>
            <a:r>
              <a:rPr lang="en-US" sz="800" b="1" spc="-80">
                <a:solidFill>
                  <a:srgbClr val="FEFFFE"/>
                </a:solidFill>
                <a:latin typeface="Arial"/>
              </a:rPr>
              <a:t>7.</a:t>
            </a:r>
          </a:p>
        </p:txBody>
      </p:sp>
      <p:sp>
        <p:nvSpPr>
          <p:cNvPr id="43" name="Freeform 42"/>
          <p:cNvSpPr/>
          <p:nvPr/>
        </p:nvSpPr>
        <p:spPr>
          <a:xfrm>
            <a:off x="552450" y="57572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44" name="Freeform 43"/>
          <p:cNvSpPr/>
          <p:nvPr/>
        </p:nvSpPr>
        <p:spPr>
          <a:xfrm>
            <a:off x="533400" y="57381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45" name="Freeform 44"/>
          <p:cNvSpPr/>
          <p:nvPr/>
        </p:nvSpPr>
        <p:spPr>
          <a:xfrm>
            <a:off x="533400" y="573817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46" name="Freeform 45"/>
          <p:cNvSpPr/>
          <p:nvPr/>
        </p:nvSpPr>
        <p:spPr>
          <a:xfrm>
            <a:off x="552450" y="59413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47" name="Freeform 46"/>
          <p:cNvSpPr/>
          <p:nvPr/>
        </p:nvSpPr>
        <p:spPr>
          <a:xfrm>
            <a:off x="533400" y="59223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48" name="Freeform 47"/>
          <p:cNvSpPr/>
          <p:nvPr/>
        </p:nvSpPr>
        <p:spPr>
          <a:xfrm>
            <a:off x="533400" y="592232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49" name="Freeform 48"/>
          <p:cNvSpPr/>
          <p:nvPr/>
        </p:nvSpPr>
        <p:spPr>
          <a:xfrm>
            <a:off x="552450" y="61255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50" name="Freeform 49"/>
          <p:cNvSpPr/>
          <p:nvPr/>
        </p:nvSpPr>
        <p:spPr>
          <a:xfrm>
            <a:off x="533400" y="61064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51" name="Freeform 50"/>
          <p:cNvSpPr/>
          <p:nvPr/>
        </p:nvSpPr>
        <p:spPr>
          <a:xfrm>
            <a:off x="533400" y="610647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52" name="Freeform 51"/>
          <p:cNvSpPr/>
          <p:nvPr/>
        </p:nvSpPr>
        <p:spPr>
          <a:xfrm>
            <a:off x="552450" y="63096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53" name="Freeform 52"/>
          <p:cNvSpPr/>
          <p:nvPr/>
        </p:nvSpPr>
        <p:spPr>
          <a:xfrm>
            <a:off x="533400" y="62906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54" name="Freeform 53"/>
          <p:cNvSpPr/>
          <p:nvPr/>
        </p:nvSpPr>
        <p:spPr>
          <a:xfrm>
            <a:off x="533400" y="629062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55" name="Freeform 54"/>
          <p:cNvSpPr/>
          <p:nvPr/>
        </p:nvSpPr>
        <p:spPr>
          <a:xfrm>
            <a:off x="463550" y="543972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56" name="Freeform 55"/>
          <p:cNvSpPr/>
          <p:nvPr/>
        </p:nvSpPr>
        <p:spPr>
          <a:xfrm>
            <a:off x="3635375" y="170484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57" name="TextBox 56"/>
          <p:cNvSpPr txBox="1"/>
          <p:nvPr/>
        </p:nvSpPr>
        <p:spPr>
          <a:xfrm>
            <a:off x="3692525" y="1758188"/>
            <a:ext cx="114300" cy="127000"/>
          </a:xfrm>
          <a:prstGeom prst="rect">
            <a:avLst/>
          </a:prstGeom>
        </p:spPr>
        <p:txBody>
          <a:bodyPr wrap="none" lIns="0" tIns="0" rIns="0" bIns="0" anchor="t"/>
          <a:lstStyle/>
          <a:p>
            <a:r>
              <a:rPr lang="en-US" sz="800" b="1">
                <a:solidFill>
                  <a:srgbClr val="FEFFFE"/>
                </a:solidFill>
                <a:latin typeface="Arial"/>
              </a:rPr>
              <a:t>2.</a:t>
            </a:r>
          </a:p>
        </p:txBody>
      </p:sp>
      <p:sp>
        <p:nvSpPr>
          <p:cNvPr id="58" name="Freeform 57"/>
          <p:cNvSpPr/>
          <p:nvPr/>
        </p:nvSpPr>
        <p:spPr>
          <a:xfrm>
            <a:off x="3717925" y="20159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59" name="Freeform 58"/>
          <p:cNvSpPr/>
          <p:nvPr/>
        </p:nvSpPr>
        <p:spPr>
          <a:xfrm>
            <a:off x="3698875" y="19969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60" name="Freeform 59"/>
          <p:cNvSpPr/>
          <p:nvPr/>
        </p:nvSpPr>
        <p:spPr>
          <a:xfrm>
            <a:off x="3698875" y="19969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61" name="Freeform 60"/>
          <p:cNvSpPr/>
          <p:nvPr/>
        </p:nvSpPr>
        <p:spPr>
          <a:xfrm>
            <a:off x="3717925" y="22001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62" name="Freeform 61"/>
          <p:cNvSpPr/>
          <p:nvPr/>
        </p:nvSpPr>
        <p:spPr>
          <a:xfrm>
            <a:off x="3698875" y="21810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63" name="Freeform 62"/>
          <p:cNvSpPr/>
          <p:nvPr/>
        </p:nvSpPr>
        <p:spPr>
          <a:xfrm>
            <a:off x="3698875" y="218109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64" name="Freeform 63"/>
          <p:cNvSpPr/>
          <p:nvPr/>
        </p:nvSpPr>
        <p:spPr>
          <a:xfrm>
            <a:off x="3717925" y="23842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65" name="Freeform 64"/>
          <p:cNvSpPr/>
          <p:nvPr/>
        </p:nvSpPr>
        <p:spPr>
          <a:xfrm>
            <a:off x="3698875" y="23652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66" name="Freeform 65"/>
          <p:cNvSpPr/>
          <p:nvPr/>
        </p:nvSpPr>
        <p:spPr>
          <a:xfrm>
            <a:off x="3698875" y="23652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67" name="Freeform 66"/>
          <p:cNvSpPr/>
          <p:nvPr/>
        </p:nvSpPr>
        <p:spPr>
          <a:xfrm>
            <a:off x="3717925" y="25684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68" name="Freeform 67"/>
          <p:cNvSpPr/>
          <p:nvPr/>
        </p:nvSpPr>
        <p:spPr>
          <a:xfrm>
            <a:off x="3698875" y="25493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69" name="Freeform 68"/>
          <p:cNvSpPr/>
          <p:nvPr/>
        </p:nvSpPr>
        <p:spPr>
          <a:xfrm>
            <a:off x="3698875" y="254939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70" name="Freeform 69"/>
          <p:cNvSpPr/>
          <p:nvPr/>
        </p:nvSpPr>
        <p:spPr>
          <a:xfrm>
            <a:off x="3629025" y="169849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71" name="Freeform 70"/>
          <p:cNvSpPr/>
          <p:nvPr/>
        </p:nvSpPr>
        <p:spPr>
          <a:xfrm>
            <a:off x="3635375" y="3580079"/>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72" name="TextBox 71"/>
          <p:cNvSpPr txBox="1"/>
          <p:nvPr/>
        </p:nvSpPr>
        <p:spPr>
          <a:xfrm>
            <a:off x="3692525" y="3633418"/>
            <a:ext cx="114300" cy="127000"/>
          </a:xfrm>
          <a:prstGeom prst="rect">
            <a:avLst/>
          </a:prstGeom>
        </p:spPr>
        <p:txBody>
          <a:bodyPr wrap="none" lIns="0" tIns="0" rIns="0" bIns="0" anchor="t"/>
          <a:lstStyle/>
          <a:p>
            <a:r>
              <a:rPr lang="en-US" sz="800" b="1">
                <a:solidFill>
                  <a:srgbClr val="FEFFFE"/>
                </a:solidFill>
                <a:latin typeface="Arial"/>
              </a:rPr>
              <a:t>5.</a:t>
            </a:r>
          </a:p>
        </p:txBody>
      </p:sp>
      <p:sp>
        <p:nvSpPr>
          <p:cNvPr id="73" name="Freeform 72"/>
          <p:cNvSpPr/>
          <p:nvPr/>
        </p:nvSpPr>
        <p:spPr>
          <a:xfrm>
            <a:off x="3717925" y="38912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74" name="Freeform 73"/>
          <p:cNvSpPr/>
          <p:nvPr/>
        </p:nvSpPr>
        <p:spPr>
          <a:xfrm>
            <a:off x="3698875" y="38721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75" name="Freeform 74"/>
          <p:cNvSpPr/>
          <p:nvPr/>
        </p:nvSpPr>
        <p:spPr>
          <a:xfrm>
            <a:off x="3698875" y="38721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76" name="Freeform 75"/>
          <p:cNvSpPr/>
          <p:nvPr/>
        </p:nvSpPr>
        <p:spPr>
          <a:xfrm>
            <a:off x="3717925" y="40753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77" name="Freeform 76"/>
          <p:cNvSpPr/>
          <p:nvPr/>
        </p:nvSpPr>
        <p:spPr>
          <a:xfrm>
            <a:off x="3698875" y="40563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78" name="Freeform 77"/>
          <p:cNvSpPr/>
          <p:nvPr/>
        </p:nvSpPr>
        <p:spPr>
          <a:xfrm>
            <a:off x="3698875" y="405633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79" name="Freeform 78"/>
          <p:cNvSpPr/>
          <p:nvPr/>
        </p:nvSpPr>
        <p:spPr>
          <a:xfrm>
            <a:off x="3717925" y="42595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80" name="Freeform 79"/>
          <p:cNvSpPr/>
          <p:nvPr/>
        </p:nvSpPr>
        <p:spPr>
          <a:xfrm>
            <a:off x="3698875" y="42404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81" name="Freeform 80"/>
          <p:cNvSpPr/>
          <p:nvPr/>
        </p:nvSpPr>
        <p:spPr>
          <a:xfrm>
            <a:off x="3698875" y="42404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82" name="Freeform 81"/>
          <p:cNvSpPr/>
          <p:nvPr/>
        </p:nvSpPr>
        <p:spPr>
          <a:xfrm>
            <a:off x="3717925" y="4443679"/>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83" name="Freeform 82"/>
          <p:cNvSpPr/>
          <p:nvPr/>
        </p:nvSpPr>
        <p:spPr>
          <a:xfrm>
            <a:off x="3698875" y="4424629"/>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84" name="Freeform 83"/>
          <p:cNvSpPr/>
          <p:nvPr/>
        </p:nvSpPr>
        <p:spPr>
          <a:xfrm>
            <a:off x="3698875" y="4424629"/>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85" name="Freeform 84"/>
          <p:cNvSpPr/>
          <p:nvPr/>
        </p:nvSpPr>
        <p:spPr>
          <a:xfrm>
            <a:off x="3629025" y="3573729"/>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86" name="Freeform 85"/>
          <p:cNvSpPr/>
          <p:nvPr/>
        </p:nvSpPr>
        <p:spPr>
          <a:xfrm>
            <a:off x="3635375" y="544607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87" name="TextBox 86"/>
          <p:cNvSpPr txBox="1"/>
          <p:nvPr/>
        </p:nvSpPr>
        <p:spPr>
          <a:xfrm>
            <a:off x="3692525" y="5499419"/>
            <a:ext cx="114300" cy="127000"/>
          </a:xfrm>
          <a:prstGeom prst="rect">
            <a:avLst/>
          </a:prstGeom>
        </p:spPr>
        <p:txBody>
          <a:bodyPr wrap="none" lIns="0" tIns="0" rIns="0" bIns="0" anchor="t"/>
          <a:lstStyle/>
          <a:p>
            <a:r>
              <a:rPr lang="en-US" sz="800" b="1">
                <a:solidFill>
                  <a:srgbClr val="FEFFFE"/>
                </a:solidFill>
                <a:latin typeface="Arial"/>
              </a:rPr>
              <a:t>8.</a:t>
            </a:r>
          </a:p>
        </p:txBody>
      </p:sp>
      <p:sp>
        <p:nvSpPr>
          <p:cNvPr id="88" name="Freeform 87"/>
          <p:cNvSpPr/>
          <p:nvPr/>
        </p:nvSpPr>
        <p:spPr>
          <a:xfrm>
            <a:off x="3717925" y="57572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89" name="Freeform 88"/>
          <p:cNvSpPr/>
          <p:nvPr/>
        </p:nvSpPr>
        <p:spPr>
          <a:xfrm>
            <a:off x="3698875" y="57381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90" name="Freeform 89"/>
          <p:cNvSpPr/>
          <p:nvPr/>
        </p:nvSpPr>
        <p:spPr>
          <a:xfrm>
            <a:off x="3698875" y="573817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91" name="Freeform 90"/>
          <p:cNvSpPr/>
          <p:nvPr/>
        </p:nvSpPr>
        <p:spPr>
          <a:xfrm>
            <a:off x="3717925" y="59413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92" name="Freeform 91"/>
          <p:cNvSpPr/>
          <p:nvPr/>
        </p:nvSpPr>
        <p:spPr>
          <a:xfrm>
            <a:off x="3698875" y="59223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93" name="Freeform 92"/>
          <p:cNvSpPr/>
          <p:nvPr/>
        </p:nvSpPr>
        <p:spPr>
          <a:xfrm>
            <a:off x="3698875" y="592232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94" name="Freeform 93"/>
          <p:cNvSpPr/>
          <p:nvPr/>
        </p:nvSpPr>
        <p:spPr>
          <a:xfrm>
            <a:off x="3717925" y="61255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95" name="Freeform 94"/>
          <p:cNvSpPr/>
          <p:nvPr/>
        </p:nvSpPr>
        <p:spPr>
          <a:xfrm>
            <a:off x="3698875" y="61064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96" name="Freeform 95"/>
          <p:cNvSpPr/>
          <p:nvPr/>
        </p:nvSpPr>
        <p:spPr>
          <a:xfrm>
            <a:off x="3698875" y="610647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97" name="Freeform 96"/>
          <p:cNvSpPr/>
          <p:nvPr/>
        </p:nvSpPr>
        <p:spPr>
          <a:xfrm>
            <a:off x="3717925" y="630967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98" name="Freeform 97"/>
          <p:cNvSpPr/>
          <p:nvPr/>
        </p:nvSpPr>
        <p:spPr>
          <a:xfrm>
            <a:off x="3698875" y="629062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99" name="Freeform 98"/>
          <p:cNvSpPr/>
          <p:nvPr/>
        </p:nvSpPr>
        <p:spPr>
          <a:xfrm>
            <a:off x="3698875" y="629062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00" name="Freeform 99"/>
          <p:cNvSpPr/>
          <p:nvPr/>
        </p:nvSpPr>
        <p:spPr>
          <a:xfrm>
            <a:off x="3629025" y="543972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01" name="Freeform 100"/>
          <p:cNvSpPr/>
          <p:nvPr/>
        </p:nvSpPr>
        <p:spPr>
          <a:xfrm>
            <a:off x="6800850" y="1704848"/>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102" name="TextBox 101"/>
          <p:cNvSpPr txBox="1"/>
          <p:nvPr/>
        </p:nvSpPr>
        <p:spPr>
          <a:xfrm>
            <a:off x="6858000" y="1758188"/>
            <a:ext cx="114300" cy="127000"/>
          </a:xfrm>
          <a:prstGeom prst="rect">
            <a:avLst/>
          </a:prstGeom>
        </p:spPr>
        <p:txBody>
          <a:bodyPr wrap="none" lIns="0" tIns="0" rIns="0" bIns="0" anchor="t"/>
          <a:lstStyle/>
          <a:p>
            <a:r>
              <a:rPr lang="en-US" sz="800" b="1">
                <a:solidFill>
                  <a:srgbClr val="FEFFFE"/>
                </a:solidFill>
                <a:latin typeface="Arial"/>
              </a:rPr>
              <a:t>3.</a:t>
            </a:r>
          </a:p>
        </p:txBody>
      </p:sp>
      <p:sp>
        <p:nvSpPr>
          <p:cNvPr id="103" name="Freeform 102"/>
          <p:cNvSpPr/>
          <p:nvPr/>
        </p:nvSpPr>
        <p:spPr>
          <a:xfrm>
            <a:off x="6883400" y="20159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04" name="Freeform 103"/>
          <p:cNvSpPr/>
          <p:nvPr/>
        </p:nvSpPr>
        <p:spPr>
          <a:xfrm>
            <a:off x="6864350" y="19969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05" name="Freeform 104"/>
          <p:cNvSpPr/>
          <p:nvPr/>
        </p:nvSpPr>
        <p:spPr>
          <a:xfrm>
            <a:off x="6864350" y="19969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06" name="Freeform 105"/>
          <p:cNvSpPr/>
          <p:nvPr/>
        </p:nvSpPr>
        <p:spPr>
          <a:xfrm>
            <a:off x="6883400" y="22001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07" name="Freeform 106"/>
          <p:cNvSpPr/>
          <p:nvPr/>
        </p:nvSpPr>
        <p:spPr>
          <a:xfrm>
            <a:off x="6864350" y="21810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08" name="Freeform 107"/>
          <p:cNvSpPr/>
          <p:nvPr/>
        </p:nvSpPr>
        <p:spPr>
          <a:xfrm>
            <a:off x="6864350" y="218109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09" name="Freeform 108"/>
          <p:cNvSpPr/>
          <p:nvPr/>
        </p:nvSpPr>
        <p:spPr>
          <a:xfrm>
            <a:off x="6883400" y="23842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10" name="Freeform 109"/>
          <p:cNvSpPr/>
          <p:nvPr/>
        </p:nvSpPr>
        <p:spPr>
          <a:xfrm>
            <a:off x="6864350" y="23652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11" name="Freeform 110"/>
          <p:cNvSpPr/>
          <p:nvPr/>
        </p:nvSpPr>
        <p:spPr>
          <a:xfrm>
            <a:off x="6864350" y="236524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12" name="Freeform 111"/>
          <p:cNvSpPr/>
          <p:nvPr/>
        </p:nvSpPr>
        <p:spPr>
          <a:xfrm>
            <a:off x="6883400" y="256844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13" name="Freeform 112"/>
          <p:cNvSpPr/>
          <p:nvPr/>
        </p:nvSpPr>
        <p:spPr>
          <a:xfrm>
            <a:off x="6864350" y="2549398"/>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14" name="Freeform 113"/>
          <p:cNvSpPr/>
          <p:nvPr/>
        </p:nvSpPr>
        <p:spPr>
          <a:xfrm>
            <a:off x="6864350" y="2549398"/>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15" name="Freeform 114"/>
          <p:cNvSpPr/>
          <p:nvPr/>
        </p:nvSpPr>
        <p:spPr>
          <a:xfrm>
            <a:off x="6794500" y="1698498"/>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16" name="Freeform 115"/>
          <p:cNvSpPr/>
          <p:nvPr/>
        </p:nvSpPr>
        <p:spPr>
          <a:xfrm>
            <a:off x="6800850" y="3580079"/>
            <a:ext cx="2800350" cy="228600"/>
          </a:xfrm>
          <a:custGeom>
            <a:avLst/>
            <a:gdLst/>
            <a:ahLst/>
            <a:cxnLst/>
            <a:rect l="l" t="t" r="r" b="b"/>
            <a:pathLst>
              <a:path w="2800350" h="228600">
                <a:moveTo>
                  <a:pt x="0" y="0"/>
                </a:moveTo>
                <a:lnTo>
                  <a:pt x="2800350" y="0"/>
                </a:lnTo>
                <a:lnTo>
                  <a:pt x="2800350" y="228600"/>
                </a:lnTo>
                <a:lnTo>
                  <a:pt x="0" y="228600"/>
                </a:lnTo>
                <a:close/>
              </a:path>
            </a:pathLst>
          </a:custGeom>
          <a:solidFill>
            <a:schemeClr val="accent5"/>
          </a:solidFill>
        </p:spPr>
      </p:sp>
      <p:sp>
        <p:nvSpPr>
          <p:cNvPr id="117" name="TextBox 116"/>
          <p:cNvSpPr txBox="1"/>
          <p:nvPr/>
        </p:nvSpPr>
        <p:spPr>
          <a:xfrm>
            <a:off x="6858000" y="3633418"/>
            <a:ext cx="114300" cy="127000"/>
          </a:xfrm>
          <a:prstGeom prst="rect">
            <a:avLst/>
          </a:prstGeom>
        </p:spPr>
        <p:txBody>
          <a:bodyPr wrap="none" lIns="0" tIns="0" rIns="0" bIns="0" anchor="t"/>
          <a:lstStyle/>
          <a:p>
            <a:r>
              <a:rPr lang="en-US" sz="800" b="1">
                <a:solidFill>
                  <a:srgbClr val="FEFFFE"/>
                </a:solidFill>
                <a:latin typeface="Arial"/>
              </a:rPr>
              <a:t>4.</a:t>
            </a:r>
          </a:p>
        </p:txBody>
      </p:sp>
      <p:sp>
        <p:nvSpPr>
          <p:cNvPr id="118" name="Freeform 117"/>
          <p:cNvSpPr/>
          <p:nvPr/>
        </p:nvSpPr>
        <p:spPr>
          <a:xfrm>
            <a:off x="6883400" y="38912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119" name="Freeform 118"/>
          <p:cNvSpPr/>
          <p:nvPr/>
        </p:nvSpPr>
        <p:spPr>
          <a:xfrm>
            <a:off x="6864350" y="38721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120" name="Freeform 119"/>
          <p:cNvSpPr/>
          <p:nvPr/>
        </p:nvSpPr>
        <p:spPr>
          <a:xfrm>
            <a:off x="6864350" y="38721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121" name="Freeform 120"/>
          <p:cNvSpPr/>
          <p:nvPr/>
        </p:nvSpPr>
        <p:spPr>
          <a:xfrm>
            <a:off x="6883400" y="40753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122" name="Freeform 121"/>
          <p:cNvSpPr/>
          <p:nvPr/>
        </p:nvSpPr>
        <p:spPr>
          <a:xfrm>
            <a:off x="6864350" y="40563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123" name="Freeform 122"/>
          <p:cNvSpPr/>
          <p:nvPr/>
        </p:nvSpPr>
        <p:spPr>
          <a:xfrm>
            <a:off x="6864350" y="405633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124" name="Freeform 123"/>
          <p:cNvSpPr/>
          <p:nvPr/>
        </p:nvSpPr>
        <p:spPr>
          <a:xfrm>
            <a:off x="6883400" y="425953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939598"/>
          </a:solidFill>
        </p:spPr>
      </p:sp>
      <p:sp>
        <p:nvSpPr>
          <p:cNvPr id="125" name="Freeform 124"/>
          <p:cNvSpPr/>
          <p:nvPr/>
        </p:nvSpPr>
        <p:spPr>
          <a:xfrm>
            <a:off x="6864350" y="4240480"/>
            <a:ext cx="102235" cy="102235"/>
          </a:xfrm>
          <a:custGeom>
            <a:avLst/>
            <a:gdLst/>
            <a:ahLst/>
            <a:cxnLst/>
            <a:rect l="l" t="t" r="r" b="b"/>
            <a:pathLst>
              <a:path w="102235" h="102235">
                <a:moveTo>
                  <a:pt x="0" y="102234"/>
                </a:moveTo>
                <a:lnTo>
                  <a:pt x="102235" y="102234"/>
                </a:lnTo>
                <a:lnTo>
                  <a:pt x="102235" y="0"/>
                </a:lnTo>
                <a:lnTo>
                  <a:pt x="0" y="0"/>
                </a:lnTo>
                <a:close/>
              </a:path>
            </a:pathLst>
          </a:custGeom>
          <a:solidFill>
            <a:srgbClr val="FEFFFE"/>
          </a:solidFill>
        </p:spPr>
      </p:sp>
      <p:sp>
        <p:nvSpPr>
          <p:cNvPr id="126" name="Freeform 125"/>
          <p:cNvSpPr/>
          <p:nvPr/>
        </p:nvSpPr>
        <p:spPr>
          <a:xfrm>
            <a:off x="6864350" y="4240480"/>
            <a:ext cx="102235" cy="102235"/>
          </a:xfrm>
          <a:custGeom>
            <a:avLst/>
            <a:gdLst/>
            <a:ahLst/>
            <a:cxnLst/>
            <a:rect l="l" t="t" r="r" b="b"/>
            <a:pathLst>
              <a:path w="102235" h="102235">
                <a:moveTo>
                  <a:pt x="0" y="102234"/>
                </a:moveTo>
                <a:lnTo>
                  <a:pt x="102235" y="102234"/>
                </a:lnTo>
                <a:lnTo>
                  <a:pt x="102235" y="0"/>
                </a:lnTo>
                <a:lnTo>
                  <a:pt x="0" y="0"/>
                </a:lnTo>
                <a:close/>
              </a:path>
            </a:pathLst>
          </a:custGeom>
          <a:noFill/>
          <a:ln w="12700" cap="sq">
            <a:solidFill>
              <a:srgbClr val="898B8E"/>
            </a:solidFill>
          </a:ln>
        </p:spPr>
      </p:sp>
      <p:sp>
        <p:nvSpPr>
          <p:cNvPr id="127" name="Freeform 126"/>
          <p:cNvSpPr/>
          <p:nvPr/>
        </p:nvSpPr>
        <p:spPr>
          <a:xfrm>
            <a:off x="6883400" y="4443679"/>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939598"/>
          </a:solidFill>
        </p:spPr>
      </p:sp>
      <p:sp>
        <p:nvSpPr>
          <p:cNvPr id="128" name="Freeform 127"/>
          <p:cNvSpPr/>
          <p:nvPr/>
        </p:nvSpPr>
        <p:spPr>
          <a:xfrm>
            <a:off x="6864350" y="4424629"/>
            <a:ext cx="102235" cy="102235"/>
          </a:xfrm>
          <a:custGeom>
            <a:avLst/>
            <a:gdLst/>
            <a:ahLst/>
            <a:cxnLst/>
            <a:rect l="l" t="t" r="r" b="b"/>
            <a:pathLst>
              <a:path w="102235" h="102235">
                <a:moveTo>
                  <a:pt x="0" y="102235"/>
                </a:moveTo>
                <a:lnTo>
                  <a:pt x="102235" y="102235"/>
                </a:lnTo>
                <a:lnTo>
                  <a:pt x="102235" y="0"/>
                </a:lnTo>
                <a:lnTo>
                  <a:pt x="0" y="0"/>
                </a:lnTo>
                <a:close/>
              </a:path>
            </a:pathLst>
          </a:custGeom>
          <a:solidFill>
            <a:srgbClr val="FEFFFE"/>
          </a:solidFill>
        </p:spPr>
      </p:sp>
      <p:sp>
        <p:nvSpPr>
          <p:cNvPr id="129" name="Freeform 128"/>
          <p:cNvSpPr/>
          <p:nvPr/>
        </p:nvSpPr>
        <p:spPr>
          <a:xfrm>
            <a:off x="6864350" y="4424629"/>
            <a:ext cx="102235" cy="102235"/>
          </a:xfrm>
          <a:custGeom>
            <a:avLst/>
            <a:gdLst/>
            <a:ahLst/>
            <a:cxnLst/>
            <a:rect l="l" t="t" r="r" b="b"/>
            <a:pathLst>
              <a:path w="102235" h="102235">
                <a:moveTo>
                  <a:pt x="0" y="102235"/>
                </a:moveTo>
                <a:lnTo>
                  <a:pt x="102235" y="102235"/>
                </a:lnTo>
                <a:lnTo>
                  <a:pt x="102235" y="0"/>
                </a:lnTo>
                <a:lnTo>
                  <a:pt x="0" y="0"/>
                </a:lnTo>
                <a:close/>
              </a:path>
            </a:pathLst>
          </a:custGeom>
          <a:noFill/>
          <a:ln w="12700" cap="sq">
            <a:solidFill>
              <a:srgbClr val="898B8E"/>
            </a:solidFill>
          </a:ln>
        </p:spPr>
      </p:sp>
      <p:sp>
        <p:nvSpPr>
          <p:cNvPr id="130" name="Freeform 129"/>
          <p:cNvSpPr/>
          <p:nvPr/>
        </p:nvSpPr>
        <p:spPr>
          <a:xfrm>
            <a:off x="6794500" y="3573729"/>
            <a:ext cx="2800350" cy="1227963"/>
          </a:xfrm>
          <a:custGeom>
            <a:avLst/>
            <a:gdLst/>
            <a:ahLst/>
            <a:cxnLst/>
            <a:rect l="l" t="t" r="r" b="b"/>
            <a:pathLst>
              <a:path w="2800350" h="1227963">
                <a:moveTo>
                  <a:pt x="0" y="1227963"/>
                </a:moveTo>
                <a:lnTo>
                  <a:pt x="2800350" y="1227963"/>
                </a:lnTo>
                <a:lnTo>
                  <a:pt x="2800350" y="0"/>
                </a:lnTo>
                <a:lnTo>
                  <a:pt x="0" y="0"/>
                </a:lnTo>
                <a:close/>
              </a:path>
            </a:pathLst>
          </a:custGeom>
          <a:noFill/>
          <a:ln w="12700" cap="sq">
            <a:solidFill>
              <a:srgbClr val="939598"/>
            </a:solidFill>
          </a:ln>
        </p:spPr>
      </p:sp>
      <p:sp>
        <p:nvSpPr>
          <p:cNvPr id="131" name="Freeform 130"/>
          <p:cNvSpPr/>
          <p:nvPr/>
        </p:nvSpPr>
        <p:spPr>
          <a:xfrm>
            <a:off x="3361941" y="2120583"/>
            <a:ext cx="169037" cy="338074"/>
          </a:xfrm>
          <a:custGeom>
            <a:avLst/>
            <a:gdLst/>
            <a:ahLst/>
            <a:cxnLst/>
            <a:rect l="l" t="t" r="r" b="b"/>
            <a:pathLst>
              <a:path w="169037" h="338074">
                <a:moveTo>
                  <a:pt x="169037" y="169037"/>
                </a:moveTo>
                <a:lnTo>
                  <a:pt x="0" y="0"/>
                </a:lnTo>
                <a:lnTo>
                  <a:pt x="0" y="338074"/>
                </a:lnTo>
                <a:close/>
              </a:path>
            </a:pathLst>
          </a:custGeom>
          <a:solidFill>
            <a:srgbClr val="58585A"/>
          </a:solidFill>
        </p:spPr>
      </p:sp>
      <p:sp>
        <p:nvSpPr>
          <p:cNvPr id="132" name="Freeform 131"/>
          <p:cNvSpPr/>
          <p:nvPr/>
        </p:nvSpPr>
        <p:spPr>
          <a:xfrm>
            <a:off x="3361947" y="3995812"/>
            <a:ext cx="169037" cy="338074"/>
          </a:xfrm>
          <a:custGeom>
            <a:avLst/>
            <a:gdLst/>
            <a:ahLst/>
            <a:cxnLst/>
            <a:rect l="l" t="t" r="r" b="b"/>
            <a:pathLst>
              <a:path w="169037" h="338074">
                <a:moveTo>
                  <a:pt x="0" y="169037"/>
                </a:moveTo>
                <a:lnTo>
                  <a:pt x="169037" y="0"/>
                </a:lnTo>
                <a:lnTo>
                  <a:pt x="169037" y="338074"/>
                </a:lnTo>
                <a:close/>
              </a:path>
            </a:pathLst>
          </a:custGeom>
          <a:solidFill>
            <a:srgbClr val="58585A"/>
          </a:solidFill>
        </p:spPr>
      </p:sp>
      <p:sp>
        <p:nvSpPr>
          <p:cNvPr id="133" name="Freeform 132"/>
          <p:cNvSpPr/>
          <p:nvPr/>
        </p:nvSpPr>
        <p:spPr>
          <a:xfrm>
            <a:off x="1688338" y="4915987"/>
            <a:ext cx="338074" cy="169037"/>
          </a:xfrm>
          <a:custGeom>
            <a:avLst/>
            <a:gdLst/>
            <a:ahLst/>
            <a:cxnLst/>
            <a:rect l="l" t="t" r="r" b="b"/>
            <a:pathLst>
              <a:path w="338074" h="169037">
                <a:moveTo>
                  <a:pt x="169037" y="169037"/>
                </a:moveTo>
                <a:lnTo>
                  <a:pt x="0" y="0"/>
                </a:lnTo>
                <a:lnTo>
                  <a:pt x="338074" y="0"/>
                </a:lnTo>
                <a:close/>
              </a:path>
            </a:pathLst>
          </a:custGeom>
          <a:solidFill>
            <a:srgbClr val="58585A"/>
          </a:solidFill>
        </p:spPr>
      </p:sp>
      <p:sp>
        <p:nvSpPr>
          <p:cNvPr id="134" name="Freeform 133"/>
          <p:cNvSpPr/>
          <p:nvPr/>
        </p:nvSpPr>
        <p:spPr>
          <a:xfrm>
            <a:off x="8031988" y="3040756"/>
            <a:ext cx="338074" cy="169037"/>
          </a:xfrm>
          <a:custGeom>
            <a:avLst/>
            <a:gdLst/>
            <a:ahLst/>
            <a:cxnLst/>
            <a:rect l="l" t="t" r="r" b="b"/>
            <a:pathLst>
              <a:path w="338074" h="169037">
                <a:moveTo>
                  <a:pt x="169037" y="169037"/>
                </a:moveTo>
                <a:lnTo>
                  <a:pt x="0" y="0"/>
                </a:lnTo>
                <a:lnTo>
                  <a:pt x="338074" y="0"/>
                </a:lnTo>
                <a:close/>
              </a:path>
            </a:pathLst>
          </a:custGeom>
          <a:solidFill>
            <a:srgbClr val="58585A"/>
          </a:solidFill>
        </p:spPr>
      </p:sp>
      <p:sp>
        <p:nvSpPr>
          <p:cNvPr id="135" name="Freeform 134"/>
          <p:cNvSpPr/>
          <p:nvPr/>
        </p:nvSpPr>
        <p:spPr>
          <a:xfrm>
            <a:off x="6527416" y="2120583"/>
            <a:ext cx="169037" cy="338074"/>
          </a:xfrm>
          <a:custGeom>
            <a:avLst/>
            <a:gdLst/>
            <a:ahLst/>
            <a:cxnLst/>
            <a:rect l="l" t="t" r="r" b="b"/>
            <a:pathLst>
              <a:path w="169037" h="338074">
                <a:moveTo>
                  <a:pt x="169037" y="169037"/>
                </a:moveTo>
                <a:lnTo>
                  <a:pt x="0" y="0"/>
                </a:lnTo>
                <a:lnTo>
                  <a:pt x="0" y="338074"/>
                </a:lnTo>
                <a:close/>
              </a:path>
            </a:pathLst>
          </a:custGeom>
          <a:solidFill>
            <a:srgbClr val="58585A"/>
          </a:solidFill>
        </p:spPr>
      </p:sp>
      <p:sp>
        <p:nvSpPr>
          <p:cNvPr id="136" name="Freeform 135"/>
          <p:cNvSpPr/>
          <p:nvPr/>
        </p:nvSpPr>
        <p:spPr>
          <a:xfrm>
            <a:off x="6527422" y="3995812"/>
            <a:ext cx="169037" cy="338074"/>
          </a:xfrm>
          <a:custGeom>
            <a:avLst/>
            <a:gdLst/>
            <a:ahLst/>
            <a:cxnLst/>
            <a:rect l="l" t="t" r="r" b="b"/>
            <a:pathLst>
              <a:path w="169037" h="338074">
                <a:moveTo>
                  <a:pt x="0" y="169037"/>
                </a:moveTo>
                <a:lnTo>
                  <a:pt x="169037" y="0"/>
                </a:lnTo>
                <a:lnTo>
                  <a:pt x="169037" y="338074"/>
                </a:lnTo>
                <a:close/>
              </a:path>
            </a:pathLst>
          </a:custGeom>
          <a:solidFill>
            <a:srgbClr val="58585A"/>
          </a:solidFill>
        </p:spPr>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ss Challenge">
  <a:themeElements>
    <a:clrScheme name="Mass Challenge">
      <a:dk1>
        <a:srgbClr val="000000"/>
      </a:dk1>
      <a:lt1>
        <a:srgbClr val="FFFFFF"/>
      </a:lt1>
      <a:dk2>
        <a:srgbClr val="808285"/>
      </a:dk2>
      <a:lt2>
        <a:srgbClr val="0EABBC"/>
      </a:lt2>
      <a:accent1>
        <a:srgbClr val="00708F"/>
      </a:accent1>
      <a:accent2>
        <a:srgbClr val="F29100"/>
      </a:accent2>
      <a:accent3>
        <a:srgbClr val="BF0061"/>
      </a:accent3>
      <a:accent4>
        <a:srgbClr val="004799"/>
      </a:accent4>
      <a:accent5>
        <a:srgbClr val="82368A"/>
      </a:accent5>
      <a:accent6>
        <a:srgbClr val="CF1A21"/>
      </a:accent6>
      <a:hlink>
        <a:srgbClr val="808285"/>
      </a:hlink>
      <a:folHlink>
        <a:srgbClr val="808285"/>
      </a:folHlink>
    </a:clrScheme>
    <a:fontScheme name="Custom 35">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1CDA290A6C9E4E9B0FCD0A88B1FD9E" ma:contentTypeVersion="2" ma:contentTypeDescription="Create a new document." ma:contentTypeScope="" ma:versionID="5202444c8525d72a8080e3c70f8d3a68">
  <xsd:schema xmlns:xsd="http://www.w3.org/2001/XMLSchema" xmlns:xs="http://www.w3.org/2001/XMLSchema" xmlns:p="http://schemas.microsoft.com/office/2006/metadata/properties" xmlns:ns2="cf1ab8c9-cf62-4249-8a8a-810f103ba5d6" targetNamespace="http://schemas.microsoft.com/office/2006/metadata/properties" ma:root="true" ma:fieldsID="c1a0f7a8b9d96327889101976110df19" ns2:_="">
    <xsd:import namespace="cf1ab8c9-cf62-4249-8a8a-810f103ba5d6"/>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1ab8c9-cf62-4249-8a8a-810f103ba5d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C3ADB9-BC02-482A-B1E5-334ADB990481}"/>
</file>

<file path=customXml/itemProps2.xml><?xml version="1.0" encoding="utf-8"?>
<ds:datastoreItem xmlns:ds="http://schemas.openxmlformats.org/officeDocument/2006/customXml" ds:itemID="{B5EDDD5B-7980-4D52-9707-0F0B388677D0}"/>
</file>

<file path=customXml/itemProps3.xml><?xml version="1.0" encoding="utf-8"?>
<ds:datastoreItem xmlns:ds="http://schemas.openxmlformats.org/officeDocument/2006/customXml" ds:itemID="{71361F3D-4E04-4F1D-ABB0-7A0E0D79A52E}"/>
</file>

<file path=docProps/app.xml><?xml version="1.0" encoding="utf-8"?>
<Properties xmlns="http://schemas.openxmlformats.org/officeDocument/2006/extended-properties" xmlns:vt="http://schemas.openxmlformats.org/officeDocument/2006/docPropsVTypes">
  <TotalTime>5227</TotalTime>
  <Words>1198</Words>
  <Application>Microsoft Macintosh PowerPoint</Application>
  <PresentationFormat>Custom</PresentationFormat>
  <Paragraphs>170</Paragraphs>
  <Slides>7</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 Black</vt:lpstr>
      <vt:lpstr>Arial Unicode MS</vt:lpstr>
      <vt:lpstr>Calibri</vt:lpstr>
      <vt:lpstr>Arial</vt:lpstr>
      <vt:lpstr>Office Theme</vt:lpstr>
      <vt:lpstr>Mass Challenge</vt:lpstr>
      <vt:lpstr>Onboarding  Process Map</vt:lpstr>
      <vt:lpstr>Onboarding  Process Map</vt:lpstr>
      <vt:lpstr>Introduction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 Onboarding Process (1).pptx</dc:title>
  <dc:creator>Sparrow, Amy</dc:creator>
  <cp:lastModifiedBy>Microsoft Office User</cp:lastModifiedBy>
  <cp:revision>60</cp:revision>
  <cp:lastPrinted>2017-01-24T15:49:28Z</cp:lastPrinted>
  <dcterms:created xsi:type="dcterms:W3CDTF">2006-08-16T00:00:00Z</dcterms:created>
  <dcterms:modified xsi:type="dcterms:W3CDTF">2017-02-06T17:07:23Z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0x0101006B1CDA290A6C9E4E9B0FCD0A88B1FD9E</vt:lpwstr>
  </property>
</Properties>
</file>